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5" r:id="rId5"/>
    <p:sldId id="270" r:id="rId6"/>
    <p:sldId id="271" r:id="rId7"/>
    <p:sldId id="272" r:id="rId8"/>
    <p:sldId id="273" r:id="rId9"/>
    <p:sldId id="274" r:id="rId10"/>
    <p:sldId id="276" r:id="rId11"/>
    <p:sldId id="278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C66C6-7C09-4AE1-A860-A1C8594D118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293FA2-8BA1-44AF-A102-AE3E51FD18D1}">
      <dgm:prSet phldrT="[Текст]"/>
      <dgm:spPr/>
      <dgm:t>
        <a:bodyPr/>
        <a:lstStyle/>
        <a:p>
          <a:r>
            <a:rPr lang="ru-RU" dirty="0" smtClean="0"/>
            <a:t>Цель – повышение личностной зрелости студентов для успешного выполнения волонтёрской деятельности</a:t>
          </a:r>
          <a:endParaRPr lang="ru-RU" dirty="0"/>
        </a:p>
      </dgm:t>
    </dgm:pt>
    <dgm:pt modelId="{90844EBF-54D1-4BE7-B1DB-66470D3C433A}" type="parTrans" cxnId="{6C585939-DE30-45DD-A94E-4A2B0F6B6EED}">
      <dgm:prSet/>
      <dgm:spPr/>
      <dgm:t>
        <a:bodyPr/>
        <a:lstStyle/>
        <a:p>
          <a:endParaRPr lang="ru-RU"/>
        </a:p>
      </dgm:t>
    </dgm:pt>
    <dgm:pt modelId="{4EE68067-5503-4DEF-9936-ABE7EDC3C549}" type="sibTrans" cxnId="{6C585939-DE30-45DD-A94E-4A2B0F6B6EED}">
      <dgm:prSet/>
      <dgm:spPr/>
      <dgm:t>
        <a:bodyPr/>
        <a:lstStyle/>
        <a:p>
          <a:endParaRPr lang="ru-RU"/>
        </a:p>
      </dgm:t>
    </dgm:pt>
    <dgm:pt modelId="{29E9CE59-24D6-41DB-80FF-7FA0B5717A0B}">
      <dgm:prSet phldrT="[Текст]"/>
      <dgm:spPr/>
      <dgm:t>
        <a:bodyPr/>
        <a:lstStyle/>
        <a:p>
          <a:r>
            <a:rPr lang="ru-RU" b="1" dirty="0" smtClean="0"/>
            <a:t>Признаками психолого-педагогической технологии </a:t>
          </a:r>
          <a:r>
            <a:rPr lang="ru-RU" dirty="0" smtClean="0"/>
            <a:t>являются:</a:t>
          </a:r>
          <a:endParaRPr lang="ru-RU" dirty="0"/>
        </a:p>
      </dgm:t>
    </dgm:pt>
    <dgm:pt modelId="{F45A7931-37FD-4027-9983-C3C4A843C05B}" type="parTrans" cxnId="{2D6EBF02-F352-4AE9-8F07-C6B1C580AC6E}">
      <dgm:prSet/>
      <dgm:spPr/>
      <dgm:t>
        <a:bodyPr/>
        <a:lstStyle/>
        <a:p>
          <a:endParaRPr lang="ru-RU"/>
        </a:p>
      </dgm:t>
    </dgm:pt>
    <dgm:pt modelId="{8510B917-DB19-4D8C-B775-E465848A6DC5}" type="sibTrans" cxnId="{2D6EBF02-F352-4AE9-8F07-C6B1C580AC6E}">
      <dgm:prSet/>
      <dgm:spPr/>
      <dgm:t>
        <a:bodyPr/>
        <a:lstStyle/>
        <a:p>
          <a:endParaRPr lang="ru-RU"/>
        </a:p>
      </dgm:t>
    </dgm:pt>
    <dgm:pt modelId="{CCB0EEE1-BE21-4B28-A99F-1B5DAAA8927D}">
      <dgm:prSet phldrT="[Текст]"/>
      <dgm:spPr/>
      <dgm:t>
        <a:bodyPr/>
        <a:lstStyle/>
        <a:p>
          <a:r>
            <a:rPr lang="ru-RU" dirty="0" smtClean="0"/>
            <a:t>наличие цели</a:t>
          </a:r>
          <a:endParaRPr lang="ru-RU" dirty="0"/>
        </a:p>
      </dgm:t>
    </dgm:pt>
    <dgm:pt modelId="{8492C377-4358-42F6-ABE6-BF588F4D3FD2}" type="parTrans" cxnId="{67ECE100-7245-4D48-9A8F-9E22345455A5}">
      <dgm:prSet/>
      <dgm:spPr/>
      <dgm:t>
        <a:bodyPr/>
        <a:lstStyle/>
        <a:p>
          <a:endParaRPr lang="ru-RU"/>
        </a:p>
      </dgm:t>
    </dgm:pt>
    <dgm:pt modelId="{3258C8BC-F088-4D55-A59F-24C58EDB654D}" type="sibTrans" cxnId="{67ECE100-7245-4D48-9A8F-9E22345455A5}">
      <dgm:prSet/>
      <dgm:spPr/>
      <dgm:t>
        <a:bodyPr/>
        <a:lstStyle/>
        <a:p>
          <a:endParaRPr lang="ru-RU"/>
        </a:p>
      </dgm:t>
    </dgm:pt>
    <dgm:pt modelId="{E4C986B8-D61F-449F-B293-59867DE0B9A0}">
      <dgm:prSet/>
      <dgm:spPr/>
      <dgm:t>
        <a:bodyPr/>
        <a:lstStyle/>
        <a:p>
          <a:r>
            <a:rPr lang="ru-RU" dirty="0" smtClean="0"/>
            <a:t>наличие комплекса диагностических средств, позволяющих своевременно проводить оценку психического развития волонтёра, отслеживать результативность его деятельности и эффективность психолого-педагогического воздействия и др.</a:t>
          </a:r>
          <a:endParaRPr lang="ru-RU" dirty="0"/>
        </a:p>
      </dgm:t>
    </dgm:pt>
    <dgm:pt modelId="{53C596A3-F16B-4D16-A2FD-BDFB404621BA}" type="parTrans" cxnId="{01EBA9B7-42E5-40F8-B985-190ADA75AEC1}">
      <dgm:prSet/>
      <dgm:spPr/>
      <dgm:t>
        <a:bodyPr/>
        <a:lstStyle/>
        <a:p>
          <a:endParaRPr lang="ru-RU"/>
        </a:p>
      </dgm:t>
    </dgm:pt>
    <dgm:pt modelId="{EF364F14-D72D-476B-BA4A-8EC9D35687F3}" type="sibTrans" cxnId="{01EBA9B7-42E5-40F8-B985-190ADA75AEC1}">
      <dgm:prSet/>
      <dgm:spPr/>
      <dgm:t>
        <a:bodyPr/>
        <a:lstStyle/>
        <a:p>
          <a:endParaRPr lang="ru-RU"/>
        </a:p>
      </dgm:t>
    </dgm:pt>
    <dgm:pt modelId="{0A1356AF-5351-4C59-BD09-B35FD387EEE8}">
      <dgm:prSet/>
      <dgm:spPr/>
      <dgm:t>
        <a:bodyPr/>
        <a:lstStyle/>
        <a:p>
          <a:r>
            <a:rPr lang="ru-RU" dirty="0" smtClean="0"/>
            <a:t>закономерности структурирования взаимодействия педагога-психолога с субъектами образовательного пространства (в данном случае с волонтёрами  из числа студентов организаций высшего образования), позволяющие проектировать процесс изменения (развития; </a:t>
          </a:r>
          <a:r>
            <a:rPr lang="ru-RU" dirty="0" err="1" smtClean="0"/>
            <a:t>психопрофилактики</a:t>
          </a:r>
          <a:r>
            <a:rPr lang="ru-RU" dirty="0" smtClean="0"/>
            <a:t>; социально-психологической адаптации; </a:t>
          </a:r>
          <a:r>
            <a:rPr lang="ru-RU" dirty="0" err="1" smtClean="0"/>
            <a:t>психокоррекции</a:t>
          </a:r>
          <a:r>
            <a:rPr lang="ru-RU" dirty="0" smtClean="0"/>
            <a:t>; психологического сопровождения; поддержки и т.д.)</a:t>
          </a:r>
          <a:endParaRPr lang="ru-RU" dirty="0"/>
        </a:p>
      </dgm:t>
    </dgm:pt>
    <dgm:pt modelId="{4370AB64-BBF6-4A72-A0C9-E0CCDE69C436}" type="parTrans" cxnId="{EEBA11B2-72B0-4C8B-A690-BD282A66AB80}">
      <dgm:prSet/>
      <dgm:spPr/>
      <dgm:t>
        <a:bodyPr/>
        <a:lstStyle/>
        <a:p>
          <a:endParaRPr lang="ru-RU"/>
        </a:p>
      </dgm:t>
    </dgm:pt>
    <dgm:pt modelId="{27BBDB7E-6777-498D-94D9-0D78A8A89312}" type="sibTrans" cxnId="{EEBA11B2-72B0-4C8B-A690-BD282A66AB80}">
      <dgm:prSet/>
      <dgm:spPr/>
      <dgm:t>
        <a:bodyPr/>
        <a:lstStyle/>
        <a:p>
          <a:endParaRPr lang="ru-RU"/>
        </a:p>
      </dgm:t>
    </dgm:pt>
    <dgm:pt modelId="{F5179668-DCC8-4309-9087-19CC608891E6}">
      <dgm:prSet/>
      <dgm:spPr/>
      <dgm:t>
        <a:bodyPr/>
        <a:lstStyle/>
        <a:p>
          <a:r>
            <a:rPr lang="ru-RU" dirty="0" smtClean="0"/>
            <a:t>система методов, средств и условий, гарантирующих достижение поставленных целей</a:t>
          </a:r>
          <a:endParaRPr lang="ru-RU" dirty="0"/>
        </a:p>
      </dgm:t>
    </dgm:pt>
    <dgm:pt modelId="{E0C7EFB0-7747-4479-8714-5F4F195AB704}" type="parTrans" cxnId="{2C85256F-D649-4D8C-AF51-DBF29EECE491}">
      <dgm:prSet/>
      <dgm:spPr/>
      <dgm:t>
        <a:bodyPr/>
        <a:lstStyle/>
        <a:p>
          <a:endParaRPr lang="ru-RU"/>
        </a:p>
      </dgm:t>
    </dgm:pt>
    <dgm:pt modelId="{B7AD9C73-1F4B-4BD9-BFF1-332D47340D9E}" type="sibTrans" cxnId="{2C85256F-D649-4D8C-AF51-DBF29EECE491}">
      <dgm:prSet/>
      <dgm:spPr/>
      <dgm:t>
        <a:bodyPr/>
        <a:lstStyle/>
        <a:p>
          <a:endParaRPr lang="ru-RU"/>
        </a:p>
      </dgm:t>
    </dgm:pt>
    <dgm:pt modelId="{4DF376DE-6C56-4527-8AFC-6A6B6476DF67}">
      <dgm:prSet/>
      <dgm:spPr/>
      <dgm:t>
        <a:bodyPr/>
        <a:lstStyle/>
        <a:p>
          <a:r>
            <a:rPr lang="ru-RU" dirty="0" smtClean="0"/>
            <a:t>анализ процесса и результатов деятельности, свидетельствующие об эффективности работы</a:t>
          </a:r>
          <a:endParaRPr lang="ru-RU" dirty="0"/>
        </a:p>
      </dgm:t>
    </dgm:pt>
    <dgm:pt modelId="{99B529A2-2CDF-413A-BB0E-399650A48120}" type="parTrans" cxnId="{A51E0BA1-CD80-4A4F-87FD-473A90AC8091}">
      <dgm:prSet/>
      <dgm:spPr/>
      <dgm:t>
        <a:bodyPr/>
        <a:lstStyle/>
        <a:p>
          <a:endParaRPr lang="ru-RU"/>
        </a:p>
      </dgm:t>
    </dgm:pt>
    <dgm:pt modelId="{28D58EED-1B1D-46AE-8BF6-AE918D1CA047}" type="sibTrans" cxnId="{A51E0BA1-CD80-4A4F-87FD-473A90AC8091}">
      <dgm:prSet/>
      <dgm:spPr/>
      <dgm:t>
        <a:bodyPr/>
        <a:lstStyle/>
        <a:p>
          <a:endParaRPr lang="ru-RU"/>
        </a:p>
      </dgm:t>
    </dgm:pt>
    <dgm:pt modelId="{267C4414-92CC-4AA4-B142-2EEDFB2C7467}" type="pres">
      <dgm:prSet presAssocID="{5DEC66C6-7C09-4AE1-A860-A1C8594D1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0794B-43C3-4D27-AA69-3F0D10E60BDE}" type="pres">
      <dgm:prSet presAssocID="{7F293FA2-8BA1-44AF-A102-AE3E51FD18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B07D8-4DD6-463B-92CC-28E749E687BB}" type="pres">
      <dgm:prSet presAssocID="{4EE68067-5503-4DEF-9936-ABE7EDC3C549}" presName="spacer" presStyleCnt="0"/>
      <dgm:spPr/>
    </dgm:pt>
    <dgm:pt modelId="{8BE32CF7-3D0A-4434-8162-1C38BF02C245}" type="pres">
      <dgm:prSet presAssocID="{29E9CE59-24D6-41DB-80FF-7FA0B5717A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6311D-91CD-42A2-83DC-4F4AA614BD8B}" type="pres">
      <dgm:prSet presAssocID="{29E9CE59-24D6-41DB-80FF-7FA0B5717A0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EBF02-F352-4AE9-8F07-C6B1C580AC6E}" srcId="{5DEC66C6-7C09-4AE1-A860-A1C8594D1182}" destId="{29E9CE59-24D6-41DB-80FF-7FA0B5717A0B}" srcOrd="1" destOrd="0" parTransId="{F45A7931-37FD-4027-9983-C3C4A843C05B}" sibTransId="{8510B917-DB19-4D8C-B775-E465848A6DC5}"/>
    <dgm:cxn modelId="{2C85256F-D649-4D8C-AF51-DBF29EECE491}" srcId="{29E9CE59-24D6-41DB-80FF-7FA0B5717A0B}" destId="{F5179668-DCC8-4309-9087-19CC608891E6}" srcOrd="3" destOrd="0" parTransId="{E0C7EFB0-7747-4479-8714-5F4F195AB704}" sibTransId="{B7AD9C73-1F4B-4BD9-BFF1-332D47340D9E}"/>
    <dgm:cxn modelId="{01EBA9B7-42E5-40F8-B985-190ADA75AEC1}" srcId="{29E9CE59-24D6-41DB-80FF-7FA0B5717A0B}" destId="{E4C986B8-D61F-449F-B293-59867DE0B9A0}" srcOrd="1" destOrd="0" parTransId="{53C596A3-F16B-4D16-A2FD-BDFB404621BA}" sibTransId="{EF364F14-D72D-476B-BA4A-8EC9D35687F3}"/>
    <dgm:cxn modelId="{33F1D6DB-C979-4C3D-8D33-68D53DAD2FD1}" type="presOf" srcId="{0A1356AF-5351-4C59-BD09-B35FD387EEE8}" destId="{A616311D-91CD-42A2-83DC-4F4AA614BD8B}" srcOrd="0" destOrd="2" presId="urn:microsoft.com/office/officeart/2005/8/layout/vList2"/>
    <dgm:cxn modelId="{C89487CF-6E9D-4384-8589-FF84E1267DF2}" type="presOf" srcId="{F5179668-DCC8-4309-9087-19CC608891E6}" destId="{A616311D-91CD-42A2-83DC-4F4AA614BD8B}" srcOrd="0" destOrd="3" presId="urn:microsoft.com/office/officeart/2005/8/layout/vList2"/>
    <dgm:cxn modelId="{6C585939-DE30-45DD-A94E-4A2B0F6B6EED}" srcId="{5DEC66C6-7C09-4AE1-A860-A1C8594D1182}" destId="{7F293FA2-8BA1-44AF-A102-AE3E51FD18D1}" srcOrd="0" destOrd="0" parTransId="{90844EBF-54D1-4BE7-B1DB-66470D3C433A}" sibTransId="{4EE68067-5503-4DEF-9936-ABE7EDC3C549}"/>
    <dgm:cxn modelId="{A51E0BA1-CD80-4A4F-87FD-473A90AC8091}" srcId="{29E9CE59-24D6-41DB-80FF-7FA0B5717A0B}" destId="{4DF376DE-6C56-4527-8AFC-6A6B6476DF67}" srcOrd="4" destOrd="0" parTransId="{99B529A2-2CDF-413A-BB0E-399650A48120}" sibTransId="{28D58EED-1B1D-46AE-8BF6-AE918D1CA047}"/>
    <dgm:cxn modelId="{67ECE100-7245-4D48-9A8F-9E22345455A5}" srcId="{29E9CE59-24D6-41DB-80FF-7FA0B5717A0B}" destId="{CCB0EEE1-BE21-4B28-A99F-1B5DAAA8927D}" srcOrd="0" destOrd="0" parTransId="{8492C377-4358-42F6-ABE6-BF588F4D3FD2}" sibTransId="{3258C8BC-F088-4D55-A59F-24C58EDB654D}"/>
    <dgm:cxn modelId="{EEBA11B2-72B0-4C8B-A690-BD282A66AB80}" srcId="{29E9CE59-24D6-41DB-80FF-7FA0B5717A0B}" destId="{0A1356AF-5351-4C59-BD09-B35FD387EEE8}" srcOrd="2" destOrd="0" parTransId="{4370AB64-BBF6-4A72-A0C9-E0CCDE69C436}" sibTransId="{27BBDB7E-6777-498D-94D9-0D78A8A89312}"/>
    <dgm:cxn modelId="{3349A018-B309-4F33-84D3-D1116A609541}" type="presOf" srcId="{CCB0EEE1-BE21-4B28-A99F-1B5DAAA8927D}" destId="{A616311D-91CD-42A2-83DC-4F4AA614BD8B}" srcOrd="0" destOrd="0" presId="urn:microsoft.com/office/officeart/2005/8/layout/vList2"/>
    <dgm:cxn modelId="{9B3B46DD-2A34-40A6-9A0A-006F08B16721}" type="presOf" srcId="{E4C986B8-D61F-449F-B293-59867DE0B9A0}" destId="{A616311D-91CD-42A2-83DC-4F4AA614BD8B}" srcOrd="0" destOrd="1" presId="urn:microsoft.com/office/officeart/2005/8/layout/vList2"/>
    <dgm:cxn modelId="{28E45B2F-F650-43D2-92EF-5A337FCD6864}" type="presOf" srcId="{5DEC66C6-7C09-4AE1-A860-A1C8594D1182}" destId="{267C4414-92CC-4AA4-B142-2EEDFB2C7467}" srcOrd="0" destOrd="0" presId="urn:microsoft.com/office/officeart/2005/8/layout/vList2"/>
    <dgm:cxn modelId="{821F9E65-EDA1-409C-A147-BF59950E48DC}" type="presOf" srcId="{29E9CE59-24D6-41DB-80FF-7FA0B5717A0B}" destId="{8BE32CF7-3D0A-4434-8162-1C38BF02C245}" srcOrd="0" destOrd="0" presId="urn:microsoft.com/office/officeart/2005/8/layout/vList2"/>
    <dgm:cxn modelId="{ED776139-7809-4563-9183-93DA97F9B580}" type="presOf" srcId="{7F293FA2-8BA1-44AF-A102-AE3E51FD18D1}" destId="{9B10794B-43C3-4D27-AA69-3F0D10E60BDE}" srcOrd="0" destOrd="0" presId="urn:microsoft.com/office/officeart/2005/8/layout/vList2"/>
    <dgm:cxn modelId="{C441400F-FFF2-48F8-800E-D4F802FA4A06}" type="presOf" srcId="{4DF376DE-6C56-4527-8AFC-6A6B6476DF67}" destId="{A616311D-91CD-42A2-83DC-4F4AA614BD8B}" srcOrd="0" destOrd="4" presId="urn:microsoft.com/office/officeart/2005/8/layout/vList2"/>
    <dgm:cxn modelId="{1653BEE7-2E36-4A30-901F-0B51463024BE}" type="presParOf" srcId="{267C4414-92CC-4AA4-B142-2EEDFB2C7467}" destId="{9B10794B-43C3-4D27-AA69-3F0D10E60BDE}" srcOrd="0" destOrd="0" presId="urn:microsoft.com/office/officeart/2005/8/layout/vList2"/>
    <dgm:cxn modelId="{86475022-2EA8-4E95-B69D-AAAC6818B87B}" type="presParOf" srcId="{267C4414-92CC-4AA4-B142-2EEDFB2C7467}" destId="{DF2B07D8-4DD6-463B-92CC-28E749E687BB}" srcOrd="1" destOrd="0" presId="urn:microsoft.com/office/officeart/2005/8/layout/vList2"/>
    <dgm:cxn modelId="{768EAC23-EE73-486F-ACC7-8612FCC70B67}" type="presParOf" srcId="{267C4414-92CC-4AA4-B142-2EEDFB2C7467}" destId="{8BE32CF7-3D0A-4434-8162-1C38BF02C245}" srcOrd="2" destOrd="0" presId="urn:microsoft.com/office/officeart/2005/8/layout/vList2"/>
    <dgm:cxn modelId="{6AB701AF-8A93-44E4-8DEF-62FC2EC04D1D}" type="presParOf" srcId="{267C4414-92CC-4AA4-B142-2EEDFB2C7467}" destId="{A616311D-91CD-42A2-83DC-4F4AA614BD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0FD28A-B020-42A0-9F00-8E07F40662A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AF116B-984C-49E6-B1CC-86530B6443A2}">
      <dgm:prSet phldrT="[Текст]"/>
      <dgm:spPr/>
      <dgm:t>
        <a:bodyPr/>
        <a:lstStyle/>
        <a:p>
          <a:r>
            <a:rPr lang="ru-RU" dirty="0" smtClean="0"/>
            <a:t>Профилактика и коррекция психологических  рисков волонтёрской деятельности</a:t>
          </a:r>
          <a:endParaRPr lang="ru-RU" dirty="0"/>
        </a:p>
      </dgm:t>
    </dgm:pt>
    <dgm:pt modelId="{FFB0C715-F52F-4ECE-914A-16DC3D80FE23}" type="parTrans" cxnId="{CEFF0F1E-BD01-47AF-A973-EFD2C0EBE4A8}">
      <dgm:prSet/>
      <dgm:spPr/>
      <dgm:t>
        <a:bodyPr/>
        <a:lstStyle/>
        <a:p>
          <a:endParaRPr lang="ru-RU"/>
        </a:p>
      </dgm:t>
    </dgm:pt>
    <dgm:pt modelId="{AABA4AFF-07DC-4958-AD71-F8DD4DC5F94E}" type="sibTrans" cxnId="{CEFF0F1E-BD01-47AF-A973-EFD2C0EBE4A8}">
      <dgm:prSet/>
      <dgm:spPr/>
      <dgm:t>
        <a:bodyPr/>
        <a:lstStyle/>
        <a:p>
          <a:endParaRPr lang="ru-RU"/>
        </a:p>
      </dgm:t>
    </dgm:pt>
    <dgm:pt modelId="{86B6EB80-0EB3-4E5B-895C-D2345E46FFE2}">
      <dgm:prSet phldrT="[Текст]"/>
      <dgm:spPr/>
      <dgm:t>
        <a:bodyPr/>
        <a:lstStyle/>
        <a:p>
          <a:r>
            <a:rPr lang="ru-RU" dirty="0" smtClean="0"/>
            <a:t>Мониторинг возможностей и способностей обучающихся волонтёров</a:t>
          </a:r>
          <a:endParaRPr lang="ru-RU" dirty="0"/>
        </a:p>
      </dgm:t>
    </dgm:pt>
    <dgm:pt modelId="{61F40525-B22B-4086-BCEC-B9EC03751B44}" type="parTrans" cxnId="{F25332F2-E407-4460-B62A-10AB1746B4B0}">
      <dgm:prSet/>
      <dgm:spPr/>
      <dgm:t>
        <a:bodyPr/>
        <a:lstStyle/>
        <a:p>
          <a:endParaRPr lang="ru-RU"/>
        </a:p>
      </dgm:t>
    </dgm:pt>
    <dgm:pt modelId="{29CF381D-F351-4CA0-AAC9-6186D91EC5A5}" type="sibTrans" cxnId="{F25332F2-E407-4460-B62A-10AB1746B4B0}">
      <dgm:prSet/>
      <dgm:spPr/>
      <dgm:t>
        <a:bodyPr/>
        <a:lstStyle/>
        <a:p>
          <a:endParaRPr lang="ru-RU"/>
        </a:p>
      </dgm:t>
    </dgm:pt>
    <dgm:pt modelId="{76904411-D533-4339-A44B-B662312615BA}">
      <dgm:prSet phldrT="[Текст]"/>
      <dgm:spPr/>
      <dgm:t>
        <a:bodyPr/>
        <a:lstStyle/>
        <a:p>
          <a:r>
            <a:rPr lang="ru-RU" dirty="0" smtClean="0"/>
            <a:t>Обеспечение осознанного и ответственного выбора сферы деятельности в волонтёрской группе</a:t>
          </a:r>
          <a:endParaRPr lang="ru-RU" dirty="0"/>
        </a:p>
      </dgm:t>
    </dgm:pt>
    <dgm:pt modelId="{5C1D3297-7B0F-4BE8-8B4D-D16C8344FC33}" type="parTrans" cxnId="{AEAA3C66-744D-4449-A59A-174E23FE3E5A}">
      <dgm:prSet/>
      <dgm:spPr/>
      <dgm:t>
        <a:bodyPr/>
        <a:lstStyle/>
        <a:p>
          <a:endParaRPr lang="ru-RU"/>
        </a:p>
      </dgm:t>
    </dgm:pt>
    <dgm:pt modelId="{73ABD142-CE0C-4457-913C-4EC28ECDFB48}" type="sibTrans" cxnId="{AEAA3C66-744D-4449-A59A-174E23FE3E5A}">
      <dgm:prSet/>
      <dgm:spPr/>
      <dgm:t>
        <a:bodyPr/>
        <a:lstStyle/>
        <a:p>
          <a:endParaRPr lang="ru-RU"/>
        </a:p>
      </dgm:t>
    </dgm:pt>
    <dgm:pt modelId="{D4E5309D-45EE-406F-9198-C6D0DE4D7BB7}">
      <dgm:prSet phldrT="[Текст]"/>
      <dgm:spPr/>
      <dgm:t>
        <a:bodyPr/>
        <a:lstStyle/>
        <a:p>
          <a:r>
            <a:rPr lang="ru-RU" dirty="0" smtClean="0"/>
            <a:t>Сопровождение адаптационного периода</a:t>
          </a:r>
          <a:endParaRPr lang="ru-RU" dirty="0"/>
        </a:p>
      </dgm:t>
    </dgm:pt>
    <dgm:pt modelId="{FEA22A49-05E3-44E2-91FC-080CED6F237D}" type="parTrans" cxnId="{43BAEEE7-42D4-44D5-95BC-7199E727FFE0}">
      <dgm:prSet/>
      <dgm:spPr/>
      <dgm:t>
        <a:bodyPr/>
        <a:lstStyle/>
        <a:p>
          <a:endParaRPr lang="ru-RU"/>
        </a:p>
      </dgm:t>
    </dgm:pt>
    <dgm:pt modelId="{DFD88DAF-6EE1-41DD-A544-3255DB04C33F}" type="sibTrans" cxnId="{43BAEEE7-42D4-44D5-95BC-7199E727FFE0}">
      <dgm:prSet/>
      <dgm:spPr/>
      <dgm:t>
        <a:bodyPr/>
        <a:lstStyle/>
        <a:p>
          <a:endParaRPr lang="ru-RU"/>
        </a:p>
      </dgm:t>
    </dgm:pt>
    <dgm:pt modelId="{A6C07D05-8CD3-42A1-9304-ECA293546171}">
      <dgm:prSet phldrT="[Текст]"/>
      <dgm:spPr/>
      <dgm:t>
        <a:bodyPr/>
        <a:lstStyle/>
        <a:p>
          <a:r>
            <a:rPr lang="ru-RU" dirty="0" smtClean="0"/>
            <a:t>Формирование стрессоустойчивости</a:t>
          </a:r>
          <a:endParaRPr lang="ru-RU" dirty="0"/>
        </a:p>
      </dgm:t>
    </dgm:pt>
    <dgm:pt modelId="{7C66544B-BB9A-42B0-B1C7-5F08E5511FD4}" type="parTrans" cxnId="{82DC31E5-0415-4E14-8417-B7F9A28B2571}">
      <dgm:prSet/>
      <dgm:spPr/>
      <dgm:t>
        <a:bodyPr/>
        <a:lstStyle/>
        <a:p>
          <a:endParaRPr lang="ru-RU"/>
        </a:p>
      </dgm:t>
    </dgm:pt>
    <dgm:pt modelId="{562DFEE7-21A8-4DA1-B5F3-BB1F767AB1FA}" type="sibTrans" cxnId="{82DC31E5-0415-4E14-8417-B7F9A28B2571}">
      <dgm:prSet/>
      <dgm:spPr/>
      <dgm:t>
        <a:bodyPr/>
        <a:lstStyle/>
        <a:p>
          <a:endParaRPr lang="ru-RU"/>
        </a:p>
      </dgm:t>
    </dgm:pt>
    <dgm:pt modelId="{B00860CC-4543-4797-9244-671F9B16701F}">
      <dgm:prSet/>
      <dgm:spPr/>
      <dgm:t>
        <a:bodyPr/>
        <a:lstStyle/>
        <a:p>
          <a:r>
            <a:rPr lang="ru-RU" dirty="0" smtClean="0"/>
            <a:t>Формирование коммуникативных навыков для конструктивного взаимодействия</a:t>
          </a:r>
          <a:endParaRPr lang="ru-RU" dirty="0"/>
        </a:p>
      </dgm:t>
    </dgm:pt>
    <dgm:pt modelId="{314DAA3D-EF7E-4023-99D5-C8D6266D5427}" type="parTrans" cxnId="{DEF1746A-2C6E-4F12-9721-44CDBF39F3FD}">
      <dgm:prSet/>
      <dgm:spPr/>
      <dgm:t>
        <a:bodyPr/>
        <a:lstStyle/>
        <a:p>
          <a:endParaRPr lang="ru-RU"/>
        </a:p>
      </dgm:t>
    </dgm:pt>
    <dgm:pt modelId="{23D99A41-CD31-4B1C-96DF-484872B2BA6C}" type="sibTrans" cxnId="{DEF1746A-2C6E-4F12-9721-44CDBF39F3FD}">
      <dgm:prSet/>
      <dgm:spPr/>
      <dgm:t>
        <a:bodyPr/>
        <a:lstStyle/>
        <a:p>
          <a:endParaRPr lang="ru-RU"/>
        </a:p>
      </dgm:t>
    </dgm:pt>
    <dgm:pt modelId="{12D39164-D36C-4134-934F-445C68AA620E}">
      <dgm:prSet/>
      <dgm:spPr/>
      <dgm:t>
        <a:bodyPr/>
        <a:lstStyle/>
        <a:p>
          <a:r>
            <a:rPr lang="ru-RU" dirty="0" smtClean="0"/>
            <a:t>Профилактика асоциального поведения</a:t>
          </a:r>
          <a:endParaRPr lang="ru-RU" dirty="0"/>
        </a:p>
      </dgm:t>
    </dgm:pt>
    <dgm:pt modelId="{B1CCFD81-735E-44E7-B5C8-0A98DE0E5AA7}" type="parTrans" cxnId="{62881446-034B-4465-BB50-E8E4AF2C7B21}">
      <dgm:prSet/>
      <dgm:spPr/>
      <dgm:t>
        <a:bodyPr/>
        <a:lstStyle/>
        <a:p>
          <a:endParaRPr lang="ru-RU"/>
        </a:p>
      </dgm:t>
    </dgm:pt>
    <dgm:pt modelId="{757E1CBF-0673-457B-BA69-F982D59334F2}" type="sibTrans" cxnId="{62881446-034B-4465-BB50-E8E4AF2C7B21}">
      <dgm:prSet/>
      <dgm:spPr/>
      <dgm:t>
        <a:bodyPr/>
        <a:lstStyle/>
        <a:p>
          <a:endParaRPr lang="ru-RU"/>
        </a:p>
      </dgm:t>
    </dgm:pt>
    <dgm:pt modelId="{85E4958E-423B-4B11-8330-93DFE9AC6F18}" type="pres">
      <dgm:prSet presAssocID="{000FD28A-B020-42A0-9F00-8E07F40662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6E1E0-639E-424A-BA90-3DC16A25946F}" type="pres">
      <dgm:prSet presAssocID="{6CAF116B-984C-49E6-B1CC-86530B6443A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154DE-F012-4FE9-A9BC-F5FD2D5FF6C3}" type="pres">
      <dgm:prSet presAssocID="{AABA4AFF-07DC-4958-AD71-F8DD4DC5F94E}" presName="sibTrans" presStyleCnt="0"/>
      <dgm:spPr/>
    </dgm:pt>
    <dgm:pt modelId="{9E1411B8-8442-4416-B099-6E4C466E0ED6}" type="pres">
      <dgm:prSet presAssocID="{86B6EB80-0EB3-4E5B-895C-D2345E46FFE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2561E-0F01-4093-8DA4-DE77F8DA2987}" type="pres">
      <dgm:prSet presAssocID="{29CF381D-F351-4CA0-AAC9-6186D91EC5A5}" presName="sibTrans" presStyleCnt="0"/>
      <dgm:spPr/>
    </dgm:pt>
    <dgm:pt modelId="{248E18B2-E983-46E3-B00C-3AF3A91B2C9A}" type="pres">
      <dgm:prSet presAssocID="{76904411-D533-4339-A44B-B662312615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A96E-9DFD-461F-B151-B6BE457BE101}" type="pres">
      <dgm:prSet presAssocID="{73ABD142-CE0C-4457-913C-4EC28ECDFB48}" presName="sibTrans" presStyleCnt="0"/>
      <dgm:spPr/>
    </dgm:pt>
    <dgm:pt modelId="{B7460D2C-4ECD-4853-BCB2-872F22A0276F}" type="pres">
      <dgm:prSet presAssocID="{D4E5309D-45EE-406F-9198-C6D0DE4D7B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87570-F9E6-4C44-B8E4-77E9EF35E023}" type="pres">
      <dgm:prSet presAssocID="{DFD88DAF-6EE1-41DD-A544-3255DB04C33F}" presName="sibTrans" presStyleCnt="0"/>
      <dgm:spPr/>
    </dgm:pt>
    <dgm:pt modelId="{FF405539-B572-444F-8D81-01BD5973BFDD}" type="pres">
      <dgm:prSet presAssocID="{A6C07D05-8CD3-42A1-9304-ECA2935461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A25B9-1706-4E31-A9D0-08C88A1EE8C0}" type="pres">
      <dgm:prSet presAssocID="{562DFEE7-21A8-4DA1-B5F3-BB1F767AB1FA}" presName="sibTrans" presStyleCnt="0"/>
      <dgm:spPr/>
    </dgm:pt>
    <dgm:pt modelId="{CFD124E5-303D-4C84-8960-A0129BFA10A8}" type="pres">
      <dgm:prSet presAssocID="{B00860CC-4543-4797-9244-671F9B1670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2F5EC-221E-4E9D-B5D2-DDA39495E802}" type="pres">
      <dgm:prSet presAssocID="{23D99A41-CD31-4B1C-96DF-484872B2BA6C}" presName="sibTrans" presStyleCnt="0"/>
      <dgm:spPr/>
    </dgm:pt>
    <dgm:pt modelId="{B2AD351E-96A7-4B55-ACAE-E73DA4A998DF}" type="pres">
      <dgm:prSet presAssocID="{12D39164-D36C-4134-934F-445C68AA62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332F2-E407-4460-B62A-10AB1746B4B0}" srcId="{000FD28A-B020-42A0-9F00-8E07F40662AC}" destId="{86B6EB80-0EB3-4E5B-895C-D2345E46FFE2}" srcOrd="1" destOrd="0" parTransId="{61F40525-B22B-4086-BCEC-B9EC03751B44}" sibTransId="{29CF381D-F351-4CA0-AAC9-6186D91EC5A5}"/>
    <dgm:cxn modelId="{AEAA3C66-744D-4449-A59A-174E23FE3E5A}" srcId="{000FD28A-B020-42A0-9F00-8E07F40662AC}" destId="{76904411-D533-4339-A44B-B662312615BA}" srcOrd="2" destOrd="0" parTransId="{5C1D3297-7B0F-4BE8-8B4D-D16C8344FC33}" sibTransId="{73ABD142-CE0C-4457-913C-4EC28ECDFB48}"/>
    <dgm:cxn modelId="{62881446-034B-4465-BB50-E8E4AF2C7B21}" srcId="{000FD28A-B020-42A0-9F00-8E07F40662AC}" destId="{12D39164-D36C-4134-934F-445C68AA620E}" srcOrd="6" destOrd="0" parTransId="{B1CCFD81-735E-44E7-B5C8-0A98DE0E5AA7}" sibTransId="{757E1CBF-0673-457B-BA69-F982D59334F2}"/>
    <dgm:cxn modelId="{F9AF580B-50DF-4FB3-BC51-4A71B4C71D81}" type="presOf" srcId="{86B6EB80-0EB3-4E5B-895C-D2345E46FFE2}" destId="{9E1411B8-8442-4416-B099-6E4C466E0ED6}" srcOrd="0" destOrd="0" presId="urn:microsoft.com/office/officeart/2005/8/layout/default"/>
    <dgm:cxn modelId="{43BAEEE7-42D4-44D5-95BC-7199E727FFE0}" srcId="{000FD28A-B020-42A0-9F00-8E07F40662AC}" destId="{D4E5309D-45EE-406F-9198-C6D0DE4D7BB7}" srcOrd="3" destOrd="0" parTransId="{FEA22A49-05E3-44E2-91FC-080CED6F237D}" sibTransId="{DFD88DAF-6EE1-41DD-A544-3255DB04C33F}"/>
    <dgm:cxn modelId="{DEF1746A-2C6E-4F12-9721-44CDBF39F3FD}" srcId="{000FD28A-B020-42A0-9F00-8E07F40662AC}" destId="{B00860CC-4543-4797-9244-671F9B16701F}" srcOrd="5" destOrd="0" parTransId="{314DAA3D-EF7E-4023-99D5-C8D6266D5427}" sibTransId="{23D99A41-CD31-4B1C-96DF-484872B2BA6C}"/>
    <dgm:cxn modelId="{22247FB4-5B3E-4ACB-9269-0DADD74A819D}" type="presOf" srcId="{A6C07D05-8CD3-42A1-9304-ECA293546171}" destId="{FF405539-B572-444F-8D81-01BD5973BFDD}" srcOrd="0" destOrd="0" presId="urn:microsoft.com/office/officeart/2005/8/layout/default"/>
    <dgm:cxn modelId="{82DC31E5-0415-4E14-8417-B7F9A28B2571}" srcId="{000FD28A-B020-42A0-9F00-8E07F40662AC}" destId="{A6C07D05-8CD3-42A1-9304-ECA293546171}" srcOrd="4" destOrd="0" parTransId="{7C66544B-BB9A-42B0-B1C7-5F08E5511FD4}" sibTransId="{562DFEE7-21A8-4DA1-B5F3-BB1F767AB1FA}"/>
    <dgm:cxn modelId="{B7FD763C-E59B-485E-8E71-47A02A9DEED8}" type="presOf" srcId="{12D39164-D36C-4134-934F-445C68AA620E}" destId="{B2AD351E-96A7-4B55-ACAE-E73DA4A998DF}" srcOrd="0" destOrd="0" presId="urn:microsoft.com/office/officeart/2005/8/layout/default"/>
    <dgm:cxn modelId="{CEFF0F1E-BD01-47AF-A973-EFD2C0EBE4A8}" srcId="{000FD28A-B020-42A0-9F00-8E07F40662AC}" destId="{6CAF116B-984C-49E6-B1CC-86530B6443A2}" srcOrd="0" destOrd="0" parTransId="{FFB0C715-F52F-4ECE-914A-16DC3D80FE23}" sibTransId="{AABA4AFF-07DC-4958-AD71-F8DD4DC5F94E}"/>
    <dgm:cxn modelId="{73C9EEEA-C6B9-4075-ABAC-2C47B89D3A2F}" type="presOf" srcId="{B00860CC-4543-4797-9244-671F9B16701F}" destId="{CFD124E5-303D-4C84-8960-A0129BFA10A8}" srcOrd="0" destOrd="0" presId="urn:microsoft.com/office/officeart/2005/8/layout/default"/>
    <dgm:cxn modelId="{339AAEFF-B06D-4C03-B8F9-40AE791E3A17}" type="presOf" srcId="{000FD28A-B020-42A0-9F00-8E07F40662AC}" destId="{85E4958E-423B-4B11-8330-93DFE9AC6F18}" srcOrd="0" destOrd="0" presId="urn:microsoft.com/office/officeart/2005/8/layout/default"/>
    <dgm:cxn modelId="{17D266E4-CE4E-4B7B-920F-581AE3F5D394}" type="presOf" srcId="{6CAF116B-984C-49E6-B1CC-86530B6443A2}" destId="{8E96E1E0-639E-424A-BA90-3DC16A25946F}" srcOrd="0" destOrd="0" presId="urn:microsoft.com/office/officeart/2005/8/layout/default"/>
    <dgm:cxn modelId="{B5113363-513C-44BD-99A6-11B6F3F4E89C}" type="presOf" srcId="{76904411-D533-4339-A44B-B662312615BA}" destId="{248E18B2-E983-46E3-B00C-3AF3A91B2C9A}" srcOrd="0" destOrd="0" presId="urn:microsoft.com/office/officeart/2005/8/layout/default"/>
    <dgm:cxn modelId="{E28ACA94-34F4-407A-B787-D444E09062E4}" type="presOf" srcId="{D4E5309D-45EE-406F-9198-C6D0DE4D7BB7}" destId="{B7460D2C-4ECD-4853-BCB2-872F22A0276F}" srcOrd="0" destOrd="0" presId="urn:microsoft.com/office/officeart/2005/8/layout/default"/>
    <dgm:cxn modelId="{C324BF7B-2DF6-4410-8776-609229CBA272}" type="presParOf" srcId="{85E4958E-423B-4B11-8330-93DFE9AC6F18}" destId="{8E96E1E0-639E-424A-BA90-3DC16A25946F}" srcOrd="0" destOrd="0" presId="urn:microsoft.com/office/officeart/2005/8/layout/default"/>
    <dgm:cxn modelId="{97757CCF-DDDE-485B-9BBE-F718A4AB1637}" type="presParOf" srcId="{85E4958E-423B-4B11-8330-93DFE9AC6F18}" destId="{CD7154DE-F012-4FE9-A9BC-F5FD2D5FF6C3}" srcOrd="1" destOrd="0" presId="urn:microsoft.com/office/officeart/2005/8/layout/default"/>
    <dgm:cxn modelId="{90F02DDF-484B-454B-AC27-53C85DD3188D}" type="presParOf" srcId="{85E4958E-423B-4B11-8330-93DFE9AC6F18}" destId="{9E1411B8-8442-4416-B099-6E4C466E0ED6}" srcOrd="2" destOrd="0" presId="urn:microsoft.com/office/officeart/2005/8/layout/default"/>
    <dgm:cxn modelId="{116DE612-2582-4399-934B-B3F6BDA86FDB}" type="presParOf" srcId="{85E4958E-423B-4B11-8330-93DFE9AC6F18}" destId="{0C92561E-0F01-4093-8DA4-DE77F8DA2987}" srcOrd="3" destOrd="0" presId="urn:microsoft.com/office/officeart/2005/8/layout/default"/>
    <dgm:cxn modelId="{9F22E210-2428-4EE4-A036-182BAD65E546}" type="presParOf" srcId="{85E4958E-423B-4B11-8330-93DFE9AC6F18}" destId="{248E18B2-E983-46E3-B00C-3AF3A91B2C9A}" srcOrd="4" destOrd="0" presId="urn:microsoft.com/office/officeart/2005/8/layout/default"/>
    <dgm:cxn modelId="{79A7B638-B486-4AFE-A114-E8355DFA41BB}" type="presParOf" srcId="{85E4958E-423B-4B11-8330-93DFE9AC6F18}" destId="{7E15A96E-9DFD-461F-B151-B6BE457BE101}" srcOrd="5" destOrd="0" presId="urn:microsoft.com/office/officeart/2005/8/layout/default"/>
    <dgm:cxn modelId="{DD7317DE-7C28-4652-85EE-C93CC526AED1}" type="presParOf" srcId="{85E4958E-423B-4B11-8330-93DFE9AC6F18}" destId="{B7460D2C-4ECD-4853-BCB2-872F22A0276F}" srcOrd="6" destOrd="0" presId="urn:microsoft.com/office/officeart/2005/8/layout/default"/>
    <dgm:cxn modelId="{972844AE-3A64-4D66-8C9D-2EF6B56F4DF2}" type="presParOf" srcId="{85E4958E-423B-4B11-8330-93DFE9AC6F18}" destId="{02C87570-F9E6-4C44-B8E4-77E9EF35E023}" srcOrd="7" destOrd="0" presId="urn:microsoft.com/office/officeart/2005/8/layout/default"/>
    <dgm:cxn modelId="{1E9BE27C-A0CB-40C5-9A77-4CFE9BF5DEFD}" type="presParOf" srcId="{85E4958E-423B-4B11-8330-93DFE9AC6F18}" destId="{FF405539-B572-444F-8D81-01BD5973BFDD}" srcOrd="8" destOrd="0" presId="urn:microsoft.com/office/officeart/2005/8/layout/default"/>
    <dgm:cxn modelId="{A1767175-523C-4F4C-9A55-2E3E5F19C46E}" type="presParOf" srcId="{85E4958E-423B-4B11-8330-93DFE9AC6F18}" destId="{8D2A25B9-1706-4E31-A9D0-08C88A1EE8C0}" srcOrd="9" destOrd="0" presId="urn:microsoft.com/office/officeart/2005/8/layout/default"/>
    <dgm:cxn modelId="{450F559B-8AE1-47B8-8704-0914E7EBBC82}" type="presParOf" srcId="{85E4958E-423B-4B11-8330-93DFE9AC6F18}" destId="{CFD124E5-303D-4C84-8960-A0129BFA10A8}" srcOrd="10" destOrd="0" presId="urn:microsoft.com/office/officeart/2005/8/layout/default"/>
    <dgm:cxn modelId="{B5C9470A-2D43-4649-A6FA-49A3E2B24C9E}" type="presParOf" srcId="{85E4958E-423B-4B11-8330-93DFE9AC6F18}" destId="{4C12F5EC-221E-4E9D-B5D2-DDA39495E802}" srcOrd="11" destOrd="0" presId="urn:microsoft.com/office/officeart/2005/8/layout/default"/>
    <dgm:cxn modelId="{81628079-2403-4E46-8B5F-58E4157D6A62}" type="presParOf" srcId="{85E4958E-423B-4B11-8330-93DFE9AC6F18}" destId="{B2AD351E-96A7-4B55-ACAE-E73DA4A998D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DFC0F-6192-403E-A14C-334E343483B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996D31-F419-47D8-868E-9D37E4DAE927}">
      <dgm:prSet phldrT="[Текст]" custT="1"/>
      <dgm:spPr/>
      <dgm:t>
        <a:bodyPr/>
        <a:lstStyle/>
        <a:p>
          <a:r>
            <a:rPr lang="ru-RU" sz="1600" dirty="0" smtClean="0"/>
            <a:t>Ведущей задачей психолого-педагогического сопровождения обучения волонтёров является </a:t>
          </a:r>
          <a:r>
            <a:rPr lang="ru-RU" sz="1600" dirty="0" err="1" smtClean="0"/>
            <a:t>психопрофилактика</a:t>
          </a:r>
          <a:r>
            <a:rPr lang="ru-RU" sz="1600" dirty="0" smtClean="0"/>
            <a:t>, которая реализуется через:</a:t>
          </a:r>
          <a:endParaRPr lang="ru-RU" sz="1600" dirty="0"/>
        </a:p>
      </dgm:t>
    </dgm:pt>
    <dgm:pt modelId="{C9F0B586-8693-4895-800A-AD59C36E0AF9}" type="parTrans" cxnId="{42D57AA2-27C0-40C0-B766-825F807C616C}">
      <dgm:prSet/>
      <dgm:spPr/>
      <dgm:t>
        <a:bodyPr/>
        <a:lstStyle/>
        <a:p>
          <a:endParaRPr lang="ru-RU" sz="1600"/>
        </a:p>
      </dgm:t>
    </dgm:pt>
    <dgm:pt modelId="{EFDA412A-D80E-44B9-92C9-CBEAADCCA4B1}" type="sibTrans" cxnId="{42D57AA2-27C0-40C0-B766-825F807C616C}">
      <dgm:prSet/>
      <dgm:spPr/>
      <dgm:t>
        <a:bodyPr/>
        <a:lstStyle/>
        <a:p>
          <a:endParaRPr lang="ru-RU" sz="1600"/>
        </a:p>
      </dgm:t>
    </dgm:pt>
    <dgm:pt modelId="{CE149B14-361B-4D42-87A1-BA259CE0D920}">
      <dgm:prSet phldrT="[Текст]" custT="1"/>
      <dgm:spPr/>
      <dgm:t>
        <a:bodyPr/>
        <a:lstStyle/>
        <a:p>
          <a:r>
            <a:rPr lang="ru-RU" sz="1600" dirty="0" smtClean="0"/>
            <a:t>помощь в создании социально-психологических условий для развития личности обучающихся волонтёров и их успешного обучения</a:t>
          </a:r>
          <a:endParaRPr lang="ru-RU" sz="1600" dirty="0"/>
        </a:p>
      </dgm:t>
    </dgm:pt>
    <dgm:pt modelId="{3F1F905E-C466-4354-B90E-74FF1F2276DC}" type="parTrans" cxnId="{9E7F2B04-98CA-4DF0-9352-DBD62FE6B1FB}">
      <dgm:prSet/>
      <dgm:spPr/>
      <dgm:t>
        <a:bodyPr/>
        <a:lstStyle/>
        <a:p>
          <a:endParaRPr lang="ru-RU" sz="1600"/>
        </a:p>
      </dgm:t>
    </dgm:pt>
    <dgm:pt modelId="{05FCE2E0-6EF2-439D-BCF3-F1D8ED6FA69C}" type="sibTrans" cxnId="{9E7F2B04-98CA-4DF0-9352-DBD62FE6B1FB}">
      <dgm:prSet/>
      <dgm:spPr/>
      <dgm:t>
        <a:bodyPr/>
        <a:lstStyle/>
        <a:p>
          <a:endParaRPr lang="ru-RU" sz="1600"/>
        </a:p>
      </dgm:t>
    </dgm:pt>
    <dgm:pt modelId="{EF0D81C0-5D55-471D-A613-40273567D1B2}">
      <dgm:prSet custT="1"/>
      <dgm:spPr/>
      <dgm:t>
        <a:bodyPr/>
        <a:lstStyle/>
        <a:p>
          <a:r>
            <a:rPr lang="ru-RU" sz="1600" dirty="0" smtClean="0"/>
            <a:t>помощь в создании благоприятного климата в коллективах обучаемых волонтёров и в волонтёрской организации  в целом</a:t>
          </a:r>
          <a:endParaRPr lang="ru-RU" sz="1600" dirty="0"/>
        </a:p>
      </dgm:t>
    </dgm:pt>
    <dgm:pt modelId="{EB3AE1F6-F88D-4596-822C-04FE9C2ED2AE}" type="parTrans" cxnId="{958B07C9-ADFD-4D82-887A-B3DE5DF87801}">
      <dgm:prSet/>
      <dgm:spPr/>
      <dgm:t>
        <a:bodyPr/>
        <a:lstStyle/>
        <a:p>
          <a:endParaRPr lang="ru-RU" sz="1600"/>
        </a:p>
      </dgm:t>
    </dgm:pt>
    <dgm:pt modelId="{D64D722F-162A-47A2-BE37-D2B8C33419AC}" type="sibTrans" cxnId="{958B07C9-ADFD-4D82-887A-B3DE5DF87801}">
      <dgm:prSet/>
      <dgm:spPr/>
      <dgm:t>
        <a:bodyPr/>
        <a:lstStyle/>
        <a:p>
          <a:endParaRPr lang="ru-RU" sz="1600"/>
        </a:p>
      </dgm:t>
    </dgm:pt>
    <dgm:pt modelId="{AB30EB6F-AE2E-4B7A-83B3-7850E662753E}">
      <dgm:prSet custT="1"/>
      <dgm:spPr/>
      <dgm:t>
        <a:bodyPr/>
        <a:lstStyle/>
        <a:p>
          <a:r>
            <a:rPr lang="ru-RU" sz="1600" dirty="0" smtClean="0"/>
            <a:t>систематическое отслеживание психолого-педагогического статуса обучающегося волонтёра  и динамики его развития в процессе обучения</a:t>
          </a:r>
          <a:endParaRPr lang="ru-RU" sz="1600" dirty="0"/>
        </a:p>
      </dgm:t>
    </dgm:pt>
    <dgm:pt modelId="{81320186-E5DC-410E-8FD9-012642C0EDB2}" type="parTrans" cxnId="{CB94BFE6-16C2-43A9-AD79-6E44F11CCABC}">
      <dgm:prSet/>
      <dgm:spPr/>
      <dgm:t>
        <a:bodyPr/>
        <a:lstStyle/>
        <a:p>
          <a:endParaRPr lang="ru-RU" sz="1600"/>
        </a:p>
      </dgm:t>
    </dgm:pt>
    <dgm:pt modelId="{9F97734C-A40D-4392-B39C-A5D05C23CFD7}" type="sibTrans" cxnId="{CB94BFE6-16C2-43A9-AD79-6E44F11CCABC}">
      <dgm:prSet/>
      <dgm:spPr/>
      <dgm:t>
        <a:bodyPr/>
        <a:lstStyle/>
        <a:p>
          <a:endParaRPr lang="ru-RU" sz="1600"/>
        </a:p>
      </dgm:t>
    </dgm:pt>
    <dgm:pt modelId="{F3A80381-6F66-4448-946B-492A5698215B}">
      <dgm:prSet custT="1"/>
      <dgm:spPr/>
      <dgm:t>
        <a:bodyPr/>
        <a:lstStyle/>
        <a:p>
          <a:r>
            <a:rPr lang="ru-RU" sz="1600" dirty="0" smtClean="0"/>
            <a:t>формирование у обучающихся волонтёров способности к самопознанию, саморазвитию, самоопределению</a:t>
          </a:r>
          <a:endParaRPr lang="ru-RU" sz="1600" dirty="0"/>
        </a:p>
      </dgm:t>
    </dgm:pt>
    <dgm:pt modelId="{4E28A8B8-11DE-40CB-B65F-E45A4CDC0BB8}" type="parTrans" cxnId="{9CAFBFA9-81AD-4756-ABB0-CB9A7EA3732E}">
      <dgm:prSet/>
      <dgm:spPr/>
      <dgm:t>
        <a:bodyPr/>
        <a:lstStyle/>
        <a:p>
          <a:endParaRPr lang="ru-RU" sz="1600"/>
        </a:p>
      </dgm:t>
    </dgm:pt>
    <dgm:pt modelId="{F21E1350-C78A-44AB-A6C3-80F94048C728}" type="sibTrans" cxnId="{9CAFBFA9-81AD-4756-ABB0-CB9A7EA3732E}">
      <dgm:prSet/>
      <dgm:spPr/>
      <dgm:t>
        <a:bodyPr/>
        <a:lstStyle/>
        <a:p>
          <a:endParaRPr lang="ru-RU" sz="1600"/>
        </a:p>
      </dgm:t>
    </dgm:pt>
    <dgm:pt modelId="{A7A4671E-B8A5-476D-B1EF-0B155A32A4A9}">
      <dgm:prSet custT="1"/>
      <dgm:spPr/>
      <dgm:t>
        <a:bodyPr/>
        <a:lstStyle/>
        <a:p>
          <a:r>
            <a:rPr lang="ru-RU" sz="1600" smtClean="0"/>
            <a:t>помощь волонтёрам, имеющим трудности в психологическом развитии и обучении; </a:t>
          </a:r>
          <a:endParaRPr lang="ru-RU" sz="1600"/>
        </a:p>
      </dgm:t>
    </dgm:pt>
    <dgm:pt modelId="{C8E4E911-9AA7-4C47-AD37-2827A5E3E804}" type="parTrans" cxnId="{E45A24AA-772D-4AC5-8668-C1EBE6B18146}">
      <dgm:prSet/>
      <dgm:spPr/>
      <dgm:t>
        <a:bodyPr/>
        <a:lstStyle/>
        <a:p>
          <a:endParaRPr lang="ru-RU" sz="1600"/>
        </a:p>
      </dgm:t>
    </dgm:pt>
    <dgm:pt modelId="{2FFAE52C-227C-477A-B941-1E9C70764A03}" type="sibTrans" cxnId="{E45A24AA-772D-4AC5-8668-C1EBE6B18146}">
      <dgm:prSet/>
      <dgm:spPr/>
      <dgm:t>
        <a:bodyPr/>
        <a:lstStyle/>
        <a:p>
          <a:endParaRPr lang="ru-RU" sz="1600"/>
        </a:p>
      </dgm:t>
    </dgm:pt>
    <dgm:pt modelId="{2AE045BC-FFFC-40F3-8A5F-08D40B3EA31C}">
      <dgm:prSet custT="1"/>
      <dgm:spPr/>
      <dgm:t>
        <a:bodyPr/>
        <a:lstStyle/>
        <a:p>
          <a:r>
            <a:rPr lang="ru-RU" sz="1600" dirty="0" smtClean="0"/>
            <a:t>оказание психолого-педагогической поддержки</a:t>
          </a:r>
          <a:endParaRPr lang="ru-RU" sz="1600" dirty="0"/>
        </a:p>
      </dgm:t>
    </dgm:pt>
    <dgm:pt modelId="{02609BF1-F03A-4ABC-951A-BBF2DD3F2F4F}" type="parTrans" cxnId="{8789D7C1-8BCB-421F-89EC-E8148DFE968D}">
      <dgm:prSet/>
      <dgm:spPr/>
      <dgm:t>
        <a:bodyPr/>
        <a:lstStyle/>
        <a:p>
          <a:endParaRPr lang="ru-RU" sz="1600"/>
        </a:p>
      </dgm:t>
    </dgm:pt>
    <dgm:pt modelId="{3DA8B737-1185-4031-9E3E-DFCC15E39B59}" type="sibTrans" cxnId="{8789D7C1-8BCB-421F-89EC-E8148DFE968D}">
      <dgm:prSet/>
      <dgm:spPr/>
      <dgm:t>
        <a:bodyPr/>
        <a:lstStyle/>
        <a:p>
          <a:endParaRPr lang="ru-RU" sz="1600"/>
        </a:p>
      </dgm:t>
    </dgm:pt>
    <dgm:pt modelId="{5E8F77D7-11CD-41BA-955A-2BF72D7EF7AA}" type="pres">
      <dgm:prSet presAssocID="{546DFC0F-6192-403E-A14C-334E343483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144CC-E675-4D1F-94CB-1C878484E3D9}" type="pres">
      <dgm:prSet presAssocID="{33996D31-F419-47D8-868E-9D37E4DAE927}" presName="parentLin" presStyleCnt="0"/>
      <dgm:spPr/>
    </dgm:pt>
    <dgm:pt modelId="{D65280C1-1F08-4924-BC93-704C9912AF62}" type="pres">
      <dgm:prSet presAssocID="{33996D31-F419-47D8-868E-9D37E4DAE92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77F7769-094B-4D04-93AD-E9A137A09450}" type="pres">
      <dgm:prSet presAssocID="{33996D31-F419-47D8-868E-9D37E4DAE9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A967-6D57-4EF9-9B72-3020907F0740}" type="pres">
      <dgm:prSet presAssocID="{33996D31-F419-47D8-868E-9D37E4DAE927}" presName="negativeSpace" presStyleCnt="0"/>
      <dgm:spPr/>
    </dgm:pt>
    <dgm:pt modelId="{D9CA1F2F-7D20-4DD9-AC10-6E4DC692CB14}" type="pres">
      <dgm:prSet presAssocID="{33996D31-F419-47D8-868E-9D37E4DAE92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9D7C1-8BCB-421F-89EC-E8148DFE968D}" srcId="{33996D31-F419-47D8-868E-9D37E4DAE927}" destId="{2AE045BC-FFFC-40F3-8A5F-08D40B3EA31C}" srcOrd="5" destOrd="0" parTransId="{02609BF1-F03A-4ABC-951A-BBF2DD3F2F4F}" sibTransId="{3DA8B737-1185-4031-9E3E-DFCC15E39B59}"/>
    <dgm:cxn modelId="{407DBB87-2114-43D8-91BC-593EB2CF1B96}" type="presOf" srcId="{546DFC0F-6192-403E-A14C-334E343483B4}" destId="{5E8F77D7-11CD-41BA-955A-2BF72D7EF7AA}" srcOrd="0" destOrd="0" presId="urn:microsoft.com/office/officeart/2005/8/layout/list1"/>
    <dgm:cxn modelId="{2857EA13-3DBD-406C-9960-7044EF08A5B2}" type="presOf" srcId="{33996D31-F419-47D8-868E-9D37E4DAE927}" destId="{577F7769-094B-4D04-93AD-E9A137A09450}" srcOrd="1" destOrd="0" presId="urn:microsoft.com/office/officeart/2005/8/layout/list1"/>
    <dgm:cxn modelId="{E45A24AA-772D-4AC5-8668-C1EBE6B18146}" srcId="{33996D31-F419-47D8-868E-9D37E4DAE927}" destId="{A7A4671E-B8A5-476D-B1EF-0B155A32A4A9}" srcOrd="4" destOrd="0" parTransId="{C8E4E911-9AA7-4C47-AD37-2827A5E3E804}" sibTransId="{2FFAE52C-227C-477A-B941-1E9C70764A03}"/>
    <dgm:cxn modelId="{9CAFBFA9-81AD-4756-ABB0-CB9A7EA3732E}" srcId="{33996D31-F419-47D8-868E-9D37E4DAE927}" destId="{F3A80381-6F66-4448-946B-492A5698215B}" srcOrd="3" destOrd="0" parTransId="{4E28A8B8-11DE-40CB-B65F-E45A4CDC0BB8}" sibTransId="{F21E1350-C78A-44AB-A6C3-80F94048C728}"/>
    <dgm:cxn modelId="{219D54CD-5CD0-4FBE-BF04-619C43F45A6E}" type="presOf" srcId="{CE149B14-361B-4D42-87A1-BA259CE0D920}" destId="{D9CA1F2F-7D20-4DD9-AC10-6E4DC692CB14}" srcOrd="0" destOrd="0" presId="urn:microsoft.com/office/officeart/2005/8/layout/list1"/>
    <dgm:cxn modelId="{89326D0C-6197-4772-8E5A-5F1234FBAD07}" type="presOf" srcId="{EF0D81C0-5D55-471D-A613-40273567D1B2}" destId="{D9CA1F2F-7D20-4DD9-AC10-6E4DC692CB14}" srcOrd="0" destOrd="1" presId="urn:microsoft.com/office/officeart/2005/8/layout/list1"/>
    <dgm:cxn modelId="{CB94BFE6-16C2-43A9-AD79-6E44F11CCABC}" srcId="{33996D31-F419-47D8-868E-9D37E4DAE927}" destId="{AB30EB6F-AE2E-4B7A-83B3-7850E662753E}" srcOrd="2" destOrd="0" parTransId="{81320186-E5DC-410E-8FD9-012642C0EDB2}" sibTransId="{9F97734C-A40D-4392-B39C-A5D05C23CFD7}"/>
    <dgm:cxn modelId="{9D0A666D-AFC3-4C00-BE26-05313FCA619D}" type="presOf" srcId="{AB30EB6F-AE2E-4B7A-83B3-7850E662753E}" destId="{D9CA1F2F-7D20-4DD9-AC10-6E4DC692CB14}" srcOrd="0" destOrd="2" presId="urn:microsoft.com/office/officeart/2005/8/layout/list1"/>
    <dgm:cxn modelId="{9E7F2B04-98CA-4DF0-9352-DBD62FE6B1FB}" srcId="{33996D31-F419-47D8-868E-9D37E4DAE927}" destId="{CE149B14-361B-4D42-87A1-BA259CE0D920}" srcOrd="0" destOrd="0" parTransId="{3F1F905E-C466-4354-B90E-74FF1F2276DC}" sibTransId="{05FCE2E0-6EF2-439D-BCF3-F1D8ED6FA69C}"/>
    <dgm:cxn modelId="{958B07C9-ADFD-4D82-887A-B3DE5DF87801}" srcId="{33996D31-F419-47D8-868E-9D37E4DAE927}" destId="{EF0D81C0-5D55-471D-A613-40273567D1B2}" srcOrd="1" destOrd="0" parTransId="{EB3AE1F6-F88D-4596-822C-04FE9C2ED2AE}" sibTransId="{D64D722F-162A-47A2-BE37-D2B8C33419AC}"/>
    <dgm:cxn modelId="{6484651A-1E8F-44E5-AA34-7A4F706AF283}" type="presOf" srcId="{33996D31-F419-47D8-868E-9D37E4DAE927}" destId="{D65280C1-1F08-4924-BC93-704C9912AF62}" srcOrd="0" destOrd="0" presId="urn:microsoft.com/office/officeart/2005/8/layout/list1"/>
    <dgm:cxn modelId="{42D57AA2-27C0-40C0-B766-825F807C616C}" srcId="{546DFC0F-6192-403E-A14C-334E343483B4}" destId="{33996D31-F419-47D8-868E-9D37E4DAE927}" srcOrd="0" destOrd="0" parTransId="{C9F0B586-8693-4895-800A-AD59C36E0AF9}" sibTransId="{EFDA412A-D80E-44B9-92C9-CBEAADCCA4B1}"/>
    <dgm:cxn modelId="{D7D54536-DE77-4B8B-8424-DAD98297D9BF}" type="presOf" srcId="{F3A80381-6F66-4448-946B-492A5698215B}" destId="{D9CA1F2F-7D20-4DD9-AC10-6E4DC692CB14}" srcOrd="0" destOrd="3" presId="urn:microsoft.com/office/officeart/2005/8/layout/list1"/>
    <dgm:cxn modelId="{6B857651-EF6B-4583-9067-A1C3267E2AA6}" type="presOf" srcId="{A7A4671E-B8A5-476D-B1EF-0B155A32A4A9}" destId="{D9CA1F2F-7D20-4DD9-AC10-6E4DC692CB14}" srcOrd="0" destOrd="4" presId="urn:microsoft.com/office/officeart/2005/8/layout/list1"/>
    <dgm:cxn modelId="{5F625413-B218-41A8-B498-C97E2476F833}" type="presOf" srcId="{2AE045BC-FFFC-40F3-8A5F-08D40B3EA31C}" destId="{D9CA1F2F-7D20-4DD9-AC10-6E4DC692CB14}" srcOrd="0" destOrd="5" presId="urn:microsoft.com/office/officeart/2005/8/layout/list1"/>
    <dgm:cxn modelId="{EF50F4EE-5F98-47E8-9DBB-AD9DFA2A5268}" type="presParOf" srcId="{5E8F77D7-11CD-41BA-955A-2BF72D7EF7AA}" destId="{BE6144CC-E675-4D1F-94CB-1C878484E3D9}" srcOrd="0" destOrd="0" presId="urn:microsoft.com/office/officeart/2005/8/layout/list1"/>
    <dgm:cxn modelId="{285DE533-4035-4C81-B284-3D4F507B555D}" type="presParOf" srcId="{BE6144CC-E675-4D1F-94CB-1C878484E3D9}" destId="{D65280C1-1F08-4924-BC93-704C9912AF62}" srcOrd="0" destOrd="0" presId="urn:microsoft.com/office/officeart/2005/8/layout/list1"/>
    <dgm:cxn modelId="{AAE6C016-DE06-4FD1-9FD9-02E6D826DB48}" type="presParOf" srcId="{BE6144CC-E675-4D1F-94CB-1C878484E3D9}" destId="{577F7769-094B-4D04-93AD-E9A137A09450}" srcOrd="1" destOrd="0" presId="urn:microsoft.com/office/officeart/2005/8/layout/list1"/>
    <dgm:cxn modelId="{5F0E83E9-D5BA-4751-99BB-C9D71E7807A7}" type="presParOf" srcId="{5E8F77D7-11CD-41BA-955A-2BF72D7EF7AA}" destId="{1A08A967-6D57-4EF9-9B72-3020907F0740}" srcOrd="1" destOrd="0" presId="urn:microsoft.com/office/officeart/2005/8/layout/list1"/>
    <dgm:cxn modelId="{41365A88-2B8C-468B-8E9E-7325F39E09E6}" type="presParOf" srcId="{5E8F77D7-11CD-41BA-955A-2BF72D7EF7AA}" destId="{D9CA1F2F-7D20-4DD9-AC10-6E4DC692CB1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9C585A-91BC-4BAD-BD5D-200A9B786DBA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D248CE46-CAC6-48D0-873C-DE03894415AD}">
      <dgm:prSet phldrT="[Текст]"/>
      <dgm:spPr/>
      <dgm:t>
        <a:bodyPr/>
        <a:lstStyle/>
        <a:p>
          <a:r>
            <a:rPr lang="ru-RU" dirty="0" smtClean="0"/>
            <a:t>Личностный уровень  </a:t>
          </a:r>
          <a:endParaRPr lang="ru-RU" dirty="0"/>
        </a:p>
      </dgm:t>
    </dgm:pt>
    <dgm:pt modelId="{3B9D305B-27A1-4A06-9676-BD5B070D15D6}" type="parTrans" cxnId="{2DFA149F-C74B-46DB-9B3F-1BAE69F5A834}">
      <dgm:prSet/>
      <dgm:spPr/>
      <dgm:t>
        <a:bodyPr/>
        <a:lstStyle/>
        <a:p>
          <a:endParaRPr lang="ru-RU"/>
        </a:p>
      </dgm:t>
    </dgm:pt>
    <dgm:pt modelId="{981F1E04-AE0E-42C5-BCDA-E0D5B1FCF59C}" type="sibTrans" cxnId="{2DFA149F-C74B-46DB-9B3F-1BAE69F5A834}">
      <dgm:prSet/>
      <dgm:spPr/>
      <dgm:t>
        <a:bodyPr/>
        <a:lstStyle/>
        <a:p>
          <a:endParaRPr lang="ru-RU"/>
        </a:p>
      </dgm:t>
    </dgm:pt>
    <dgm:pt modelId="{90656D11-CF97-4589-9073-2CF4E0F898D6}">
      <dgm:prSet phldrT="[Текст]"/>
      <dgm:spPr/>
      <dgm:t>
        <a:bodyPr/>
        <a:lstStyle/>
        <a:p>
          <a:r>
            <a:rPr lang="ru-RU" dirty="0" smtClean="0"/>
            <a:t>Индивидуально-психологический уровень </a:t>
          </a:r>
          <a:endParaRPr lang="ru-RU" dirty="0"/>
        </a:p>
      </dgm:t>
    </dgm:pt>
    <dgm:pt modelId="{B94717E3-F586-440A-98F4-BCC30A41BBEA}" type="parTrans" cxnId="{D812E49A-610B-41F4-9576-163EDFF845E4}">
      <dgm:prSet/>
      <dgm:spPr/>
      <dgm:t>
        <a:bodyPr/>
        <a:lstStyle/>
        <a:p>
          <a:endParaRPr lang="ru-RU"/>
        </a:p>
      </dgm:t>
    </dgm:pt>
    <dgm:pt modelId="{8CC8B4F0-BEE5-410F-9849-888958DD758A}" type="sibTrans" cxnId="{D812E49A-610B-41F4-9576-163EDFF845E4}">
      <dgm:prSet/>
      <dgm:spPr/>
      <dgm:t>
        <a:bodyPr/>
        <a:lstStyle/>
        <a:p>
          <a:endParaRPr lang="ru-RU"/>
        </a:p>
      </dgm:t>
    </dgm:pt>
    <dgm:pt modelId="{31E28874-495A-4F6B-8AF4-24E87FEBAA08}">
      <dgm:prSet/>
      <dgm:spPr/>
      <dgm:t>
        <a:bodyPr/>
        <a:lstStyle/>
        <a:p>
          <a:r>
            <a:rPr lang="ru-RU" smtClean="0"/>
            <a:t>Психофизиологический уровень</a:t>
          </a:r>
          <a:endParaRPr lang="ru-RU"/>
        </a:p>
      </dgm:t>
    </dgm:pt>
    <dgm:pt modelId="{8F8CEE0A-7BE3-475E-BAC0-CD5A0AADD44D}" type="parTrans" cxnId="{A491C141-14C3-4FE4-A3D9-669AB4FC5F60}">
      <dgm:prSet/>
      <dgm:spPr/>
      <dgm:t>
        <a:bodyPr/>
        <a:lstStyle/>
        <a:p>
          <a:endParaRPr lang="ru-RU"/>
        </a:p>
      </dgm:t>
    </dgm:pt>
    <dgm:pt modelId="{16AB7ED0-509C-4EE5-BDD7-FBF5BE5DC719}" type="sibTrans" cxnId="{A491C141-14C3-4FE4-A3D9-669AB4FC5F60}">
      <dgm:prSet/>
      <dgm:spPr/>
      <dgm:t>
        <a:bodyPr/>
        <a:lstStyle/>
        <a:p>
          <a:endParaRPr lang="ru-RU"/>
        </a:p>
      </dgm:t>
    </dgm:pt>
    <dgm:pt modelId="{117BDB26-FA3C-42CF-8DF3-C2DB5437DF7B}" type="pres">
      <dgm:prSet presAssocID="{629C585A-91BC-4BAD-BD5D-200A9B786DBA}" presName="compositeShape" presStyleCnt="0">
        <dgm:presLayoutVars>
          <dgm:dir/>
          <dgm:resizeHandles/>
        </dgm:presLayoutVars>
      </dgm:prSet>
      <dgm:spPr/>
    </dgm:pt>
    <dgm:pt modelId="{71DAE3D3-9AD1-4973-A3BA-D294A29504E9}" type="pres">
      <dgm:prSet presAssocID="{629C585A-91BC-4BAD-BD5D-200A9B786DBA}" presName="pyramid" presStyleLbl="node1" presStyleIdx="0" presStyleCnt="1"/>
      <dgm:spPr/>
    </dgm:pt>
    <dgm:pt modelId="{C81F975B-D1B3-4326-9FC4-153E1F0975BD}" type="pres">
      <dgm:prSet presAssocID="{629C585A-91BC-4BAD-BD5D-200A9B786DBA}" presName="theList" presStyleCnt="0"/>
      <dgm:spPr/>
    </dgm:pt>
    <dgm:pt modelId="{6C5BF67D-4036-4E08-8B22-F1F447242F7A}" type="pres">
      <dgm:prSet presAssocID="{D248CE46-CAC6-48D0-873C-DE03894415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B41F6-8ED3-4445-A388-8AC5C3D67005}" type="pres">
      <dgm:prSet presAssocID="{D248CE46-CAC6-48D0-873C-DE03894415AD}" presName="aSpace" presStyleCnt="0"/>
      <dgm:spPr/>
    </dgm:pt>
    <dgm:pt modelId="{82FAE7C2-4137-4A6A-939A-80EA68D238A8}" type="pres">
      <dgm:prSet presAssocID="{90656D11-CF97-4589-9073-2CF4E0F898D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DF39-BD59-4E3C-9F5B-695B40C35751}" type="pres">
      <dgm:prSet presAssocID="{90656D11-CF97-4589-9073-2CF4E0F898D6}" presName="aSpace" presStyleCnt="0"/>
      <dgm:spPr/>
    </dgm:pt>
    <dgm:pt modelId="{ACA76208-ADED-4A38-B041-BB9FA015B066}" type="pres">
      <dgm:prSet presAssocID="{31E28874-495A-4F6B-8AF4-24E87FEBAA0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B439-FAD1-457A-9009-E22A73D8ADF8}" type="pres">
      <dgm:prSet presAssocID="{31E28874-495A-4F6B-8AF4-24E87FEBAA08}" presName="aSpace" presStyleCnt="0"/>
      <dgm:spPr/>
    </dgm:pt>
  </dgm:ptLst>
  <dgm:cxnLst>
    <dgm:cxn modelId="{A491C141-14C3-4FE4-A3D9-669AB4FC5F60}" srcId="{629C585A-91BC-4BAD-BD5D-200A9B786DBA}" destId="{31E28874-495A-4F6B-8AF4-24E87FEBAA08}" srcOrd="2" destOrd="0" parTransId="{8F8CEE0A-7BE3-475E-BAC0-CD5A0AADD44D}" sibTransId="{16AB7ED0-509C-4EE5-BDD7-FBF5BE5DC719}"/>
    <dgm:cxn modelId="{6C0566E8-18D5-472F-B351-43ADDA52ABB8}" type="presOf" srcId="{D248CE46-CAC6-48D0-873C-DE03894415AD}" destId="{6C5BF67D-4036-4E08-8B22-F1F447242F7A}" srcOrd="0" destOrd="0" presId="urn:microsoft.com/office/officeart/2005/8/layout/pyramid2"/>
    <dgm:cxn modelId="{CEF9F415-3AB0-4399-B9D6-422D683021DE}" type="presOf" srcId="{31E28874-495A-4F6B-8AF4-24E87FEBAA08}" destId="{ACA76208-ADED-4A38-B041-BB9FA015B066}" srcOrd="0" destOrd="0" presId="urn:microsoft.com/office/officeart/2005/8/layout/pyramid2"/>
    <dgm:cxn modelId="{D812E49A-610B-41F4-9576-163EDFF845E4}" srcId="{629C585A-91BC-4BAD-BD5D-200A9B786DBA}" destId="{90656D11-CF97-4589-9073-2CF4E0F898D6}" srcOrd="1" destOrd="0" parTransId="{B94717E3-F586-440A-98F4-BCC30A41BBEA}" sibTransId="{8CC8B4F0-BEE5-410F-9849-888958DD758A}"/>
    <dgm:cxn modelId="{D7948F08-7657-454F-BCF0-479BBBF8F4DA}" type="presOf" srcId="{90656D11-CF97-4589-9073-2CF4E0F898D6}" destId="{82FAE7C2-4137-4A6A-939A-80EA68D238A8}" srcOrd="0" destOrd="0" presId="urn:microsoft.com/office/officeart/2005/8/layout/pyramid2"/>
    <dgm:cxn modelId="{2DFA149F-C74B-46DB-9B3F-1BAE69F5A834}" srcId="{629C585A-91BC-4BAD-BD5D-200A9B786DBA}" destId="{D248CE46-CAC6-48D0-873C-DE03894415AD}" srcOrd="0" destOrd="0" parTransId="{3B9D305B-27A1-4A06-9676-BD5B070D15D6}" sibTransId="{981F1E04-AE0E-42C5-BCDA-E0D5B1FCF59C}"/>
    <dgm:cxn modelId="{030788AF-AFBD-4010-9FC0-89B1EA0E1ABC}" type="presOf" srcId="{629C585A-91BC-4BAD-BD5D-200A9B786DBA}" destId="{117BDB26-FA3C-42CF-8DF3-C2DB5437DF7B}" srcOrd="0" destOrd="0" presId="urn:microsoft.com/office/officeart/2005/8/layout/pyramid2"/>
    <dgm:cxn modelId="{3BA96798-0B6D-49E5-95AB-8F20D4C90B3C}" type="presParOf" srcId="{117BDB26-FA3C-42CF-8DF3-C2DB5437DF7B}" destId="{71DAE3D3-9AD1-4973-A3BA-D294A29504E9}" srcOrd="0" destOrd="0" presId="urn:microsoft.com/office/officeart/2005/8/layout/pyramid2"/>
    <dgm:cxn modelId="{D50004D3-9301-44F6-A76A-3C3512644034}" type="presParOf" srcId="{117BDB26-FA3C-42CF-8DF3-C2DB5437DF7B}" destId="{C81F975B-D1B3-4326-9FC4-153E1F0975BD}" srcOrd="1" destOrd="0" presId="urn:microsoft.com/office/officeart/2005/8/layout/pyramid2"/>
    <dgm:cxn modelId="{D33F13A8-BAFE-46C1-8767-2552D2F1A604}" type="presParOf" srcId="{C81F975B-D1B3-4326-9FC4-153E1F0975BD}" destId="{6C5BF67D-4036-4E08-8B22-F1F447242F7A}" srcOrd="0" destOrd="0" presId="urn:microsoft.com/office/officeart/2005/8/layout/pyramid2"/>
    <dgm:cxn modelId="{B565A6AE-F288-4F1D-A295-57B0EAC0BF29}" type="presParOf" srcId="{C81F975B-D1B3-4326-9FC4-153E1F0975BD}" destId="{CA4B41F6-8ED3-4445-A388-8AC5C3D67005}" srcOrd="1" destOrd="0" presId="urn:microsoft.com/office/officeart/2005/8/layout/pyramid2"/>
    <dgm:cxn modelId="{A676760D-6D6E-4026-8823-C8178349AB79}" type="presParOf" srcId="{C81F975B-D1B3-4326-9FC4-153E1F0975BD}" destId="{82FAE7C2-4137-4A6A-939A-80EA68D238A8}" srcOrd="2" destOrd="0" presId="urn:microsoft.com/office/officeart/2005/8/layout/pyramid2"/>
    <dgm:cxn modelId="{CE4EB350-3C50-418D-9FD4-7FFA4DDFEE8F}" type="presParOf" srcId="{C81F975B-D1B3-4326-9FC4-153E1F0975BD}" destId="{0325DF39-BD59-4E3C-9F5B-695B40C35751}" srcOrd="3" destOrd="0" presId="urn:microsoft.com/office/officeart/2005/8/layout/pyramid2"/>
    <dgm:cxn modelId="{76D0EA06-180D-4E1A-B45D-8CF10CB08DF8}" type="presParOf" srcId="{C81F975B-D1B3-4326-9FC4-153E1F0975BD}" destId="{ACA76208-ADED-4A38-B041-BB9FA015B066}" srcOrd="4" destOrd="0" presId="urn:microsoft.com/office/officeart/2005/8/layout/pyramid2"/>
    <dgm:cxn modelId="{7343A22B-602B-4F55-9093-173ABBDE07AD}" type="presParOf" srcId="{C81F975B-D1B3-4326-9FC4-153E1F0975BD}" destId="{661AB439-FAD1-457A-9009-E22A73D8ADF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C585A-91BC-4BAD-BD5D-200A9B786DBA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D248CE46-CAC6-48D0-873C-DE03894415AD}">
      <dgm:prSet phldrT="[Текст]"/>
      <dgm:spPr/>
      <dgm:t>
        <a:bodyPr/>
        <a:lstStyle/>
        <a:p>
          <a:r>
            <a:rPr lang="ru-RU" dirty="0" smtClean="0"/>
            <a:t>Профессиональный уровень</a:t>
          </a:r>
          <a:endParaRPr lang="ru-RU" dirty="0"/>
        </a:p>
      </dgm:t>
    </dgm:pt>
    <dgm:pt modelId="{3B9D305B-27A1-4A06-9676-BD5B070D15D6}" type="parTrans" cxnId="{2DFA149F-C74B-46DB-9B3F-1BAE69F5A834}">
      <dgm:prSet/>
      <dgm:spPr/>
      <dgm:t>
        <a:bodyPr/>
        <a:lstStyle/>
        <a:p>
          <a:endParaRPr lang="ru-RU"/>
        </a:p>
      </dgm:t>
    </dgm:pt>
    <dgm:pt modelId="{981F1E04-AE0E-42C5-BCDA-E0D5B1FCF59C}" type="sibTrans" cxnId="{2DFA149F-C74B-46DB-9B3F-1BAE69F5A834}">
      <dgm:prSet/>
      <dgm:spPr/>
      <dgm:t>
        <a:bodyPr/>
        <a:lstStyle/>
        <a:p>
          <a:endParaRPr lang="ru-RU"/>
        </a:p>
      </dgm:t>
    </dgm:pt>
    <dgm:pt modelId="{90656D11-CF97-4589-9073-2CF4E0F898D6}">
      <dgm:prSet phldrT="[Текст]"/>
      <dgm:spPr/>
      <dgm:t>
        <a:bodyPr/>
        <a:lstStyle/>
        <a:p>
          <a:r>
            <a:rPr lang="ru-RU" dirty="0" smtClean="0"/>
            <a:t>Социальный уровень </a:t>
          </a:r>
          <a:endParaRPr lang="ru-RU" dirty="0"/>
        </a:p>
      </dgm:t>
    </dgm:pt>
    <dgm:pt modelId="{B94717E3-F586-440A-98F4-BCC30A41BBEA}" type="parTrans" cxnId="{D812E49A-610B-41F4-9576-163EDFF845E4}">
      <dgm:prSet/>
      <dgm:spPr/>
      <dgm:t>
        <a:bodyPr/>
        <a:lstStyle/>
        <a:p>
          <a:endParaRPr lang="ru-RU"/>
        </a:p>
      </dgm:t>
    </dgm:pt>
    <dgm:pt modelId="{8CC8B4F0-BEE5-410F-9849-888958DD758A}" type="sibTrans" cxnId="{D812E49A-610B-41F4-9576-163EDFF845E4}">
      <dgm:prSet/>
      <dgm:spPr/>
      <dgm:t>
        <a:bodyPr/>
        <a:lstStyle/>
        <a:p>
          <a:endParaRPr lang="ru-RU"/>
        </a:p>
      </dgm:t>
    </dgm:pt>
    <dgm:pt modelId="{A2AE4C1A-AC2B-45E8-A8E1-66B38046BEFA}">
      <dgm:prSet phldrT="[Текст]"/>
      <dgm:spPr/>
      <dgm:t>
        <a:bodyPr/>
        <a:lstStyle/>
        <a:p>
          <a:r>
            <a:rPr lang="ru-RU" dirty="0" err="1" smtClean="0"/>
            <a:t>Микрогрупповой</a:t>
          </a:r>
          <a:r>
            <a:rPr lang="ru-RU" dirty="0" smtClean="0"/>
            <a:t> уровень </a:t>
          </a:r>
          <a:endParaRPr lang="ru-RU" dirty="0"/>
        </a:p>
      </dgm:t>
    </dgm:pt>
    <dgm:pt modelId="{B4E72448-1FBF-4375-B0D6-0005DA6DAE9B}" type="parTrans" cxnId="{6069940A-4F77-4E33-8780-6493DA8D8735}">
      <dgm:prSet/>
      <dgm:spPr/>
      <dgm:t>
        <a:bodyPr/>
        <a:lstStyle/>
        <a:p>
          <a:endParaRPr lang="ru-RU"/>
        </a:p>
      </dgm:t>
    </dgm:pt>
    <dgm:pt modelId="{DFE7897F-5C4C-4BEA-AE4F-F219761C381E}" type="sibTrans" cxnId="{6069940A-4F77-4E33-8780-6493DA8D8735}">
      <dgm:prSet/>
      <dgm:spPr/>
      <dgm:t>
        <a:bodyPr/>
        <a:lstStyle/>
        <a:p>
          <a:endParaRPr lang="ru-RU"/>
        </a:p>
      </dgm:t>
    </dgm:pt>
    <dgm:pt modelId="{117BDB26-FA3C-42CF-8DF3-C2DB5437DF7B}" type="pres">
      <dgm:prSet presAssocID="{629C585A-91BC-4BAD-BD5D-200A9B786DBA}" presName="compositeShape" presStyleCnt="0">
        <dgm:presLayoutVars>
          <dgm:dir/>
          <dgm:resizeHandles/>
        </dgm:presLayoutVars>
      </dgm:prSet>
      <dgm:spPr/>
    </dgm:pt>
    <dgm:pt modelId="{71DAE3D3-9AD1-4973-A3BA-D294A29504E9}" type="pres">
      <dgm:prSet presAssocID="{629C585A-91BC-4BAD-BD5D-200A9B786DBA}" presName="pyramid" presStyleLbl="node1" presStyleIdx="0" presStyleCnt="1"/>
      <dgm:spPr/>
    </dgm:pt>
    <dgm:pt modelId="{C81F975B-D1B3-4326-9FC4-153E1F0975BD}" type="pres">
      <dgm:prSet presAssocID="{629C585A-91BC-4BAD-BD5D-200A9B786DBA}" presName="theList" presStyleCnt="0"/>
      <dgm:spPr/>
    </dgm:pt>
    <dgm:pt modelId="{6C5BF67D-4036-4E08-8B22-F1F447242F7A}" type="pres">
      <dgm:prSet presAssocID="{D248CE46-CAC6-48D0-873C-DE03894415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B41F6-8ED3-4445-A388-8AC5C3D67005}" type="pres">
      <dgm:prSet presAssocID="{D248CE46-CAC6-48D0-873C-DE03894415AD}" presName="aSpace" presStyleCnt="0"/>
      <dgm:spPr/>
    </dgm:pt>
    <dgm:pt modelId="{82FAE7C2-4137-4A6A-939A-80EA68D238A8}" type="pres">
      <dgm:prSet presAssocID="{90656D11-CF97-4589-9073-2CF4E0F898D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DF39-BD59-4E3C-9F5B-695B40C35751}" type="pres">
      <dgm:prSet presAssocID="{90656D11-CF97-4589-9073-2CF4E0F898D6}" presName="aSpace" presStyleCnt="0"/>
      <dgm:spPr/>
    </dgm:pt>
    <dgm:pt modelId="{5342FD47-453E-4AB1-9D2C-CF0917A0EF2A}" type="pres">
      <dgm:prSet presAssocID="{A2AE4C1A-AC2B-45E8-A8E1-66B38046BEF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A6B32-39E4-437F-B38F-69D8E80B3932}" type="pres">
      <dgm:prSet presAssocID="{A2AE4C1A-AC2B-45E8-A8E1-66B38046BEFA}" presName="aSpace" presStyleCnt="0"/>
      <dgm:spPr/>
    </dgm:pt>
  </dgm:ptLst>
  <dgm:cxnLst>
    <dgm:cxn modelId="{E4467654-CDDF-4F38-9C60-31E8DD12E976}" type="presOf" srcId="{A2AE4C1A-AC2B-45E8-A8E1-66B38046BEFA}" destId="{5342FD47-453E-4AB1-9D2C-CF0917A0EF2A}" srcOrd="0" destOrd="0" presId="urn:microsoft.com/office/officeart/2005/8/layout/pyramid2"/>
    <dgm:cxn modelId="{3906169E-98D6-488C-9A04-E78702BCBAF1}" type="presOf" srcId="{629C585A-91BC-4BAD-BD5D-200A9B786DBA}" destId="{117BDB26-FA3C-42CF-8DF3-C2DB5437DF7B}" srcOrd="0" destOrd="0" presId="urn:microsoft.com/office/officeart/2005/8/layout/pyramid2"/>
    <dgm:cxn modelId="{D812E49A-610B-41F4-9576-163EDFF845E4}" srcId="{629C585A-91BC-4BAD-BD5D-200A9B786DBA}" destId="{90656D11-CF97-4589-9073-2CF4E0F898D6}" srcOrd="1" destOrd="0" parTransId="{B94717E3-F586-440A-98F4-BCC30A41BBEA}" sibTransId="{8CC8B4F0-BEE5-410F-9849-888958DD758A}"/>
    <dgm:cxn modelId="{6069940A-4F77-4E33-8780-6493DA8D8735}" srcId="{629C585A-91BC-4BAD-BD5D-200A9B786DBA}" destId="{A2AE4C1A-AC2B-45E8-A8E1-66B38046BEFA}" srcOrd="2" destOrd="0" parTransId="{B4E72448-1FBF-4375-B0D6-0005DA6DAE9B}" sibTransId="{DFE7897F-5C4C-4BEA-AE4F-F219761C381E}"/>
    <dgm:cxn modelId="{2DFA149F-C74B-46DB-9B3F-1BAE69F5A834}" srcId="{629C585A-91BC-4BAD-BD5D-200A9B786DBA}" destId="{D248CE46-CAC6-48D0-873C-DE03894415AD}" srcOrd="0" destOrd="0" parTransId="{3B9D305B-27A1-4A06-9676-BD5B070D15D6}" sibTransId="{981F1E04-AE0E-42C5-BCDA-E0D5B1FCF59C}"/>
    <dgm:cxn modelId="{566F210F-A118-4A2C-AC53-4243CEAC89AB}" type="presOf" srcId="{90656D11-CF97-4589-9073-2CF4E0F898D6}" destId="{82FAE7C2-4137-4A6A-939A-80EA68D238A8}" srcOrd="0" destOrd="0" presId="urn:microsoft.com/office/officeart/2005/8/layout/pyramid2"/>
    <dgm:cxn modelId="{8BB46597-26E6-41C9-9573-D2189F3E1370}" type="presOf" srcId="{D248CE46-CAC6-48D0-873C-DE03894415AD}" destId="{6C5BF67D-4036-4E08-8B22-F1F447242F7A}" srcOrd="0" destOrd="0" presId="urn:microsoft.com/office/officeart/2005/8/layout/pyramid2"/>
    <dgm:cxn modelId="{B1B6028A-8D9B-4C8C-A6C7-3291364727EE}" type="presParOf" srcId="{117BDB26-FA3C-42CF-8DF3-C2DB5437DF7B}" destId="{71DAE3D3-9AD1-4973-A3BA-D294A29504E9}" srcOrd="0" destOrd="0" presId="urn:microsoft.com/office/officeart/2005/8/layout/pyramid2"/>
    <dgm:cxn modelId="{E13B7CF5-5B83-4A33-AA1D-58F805AC5257}" type="presParOf" srcId="{117BDB26-FA3C-42CF-8DF3-C2DB5437DF7B}" destId="{C81F975B-D1B3-4326-9FC4-153E1F0975BD}" srcOrd="1" destOrd="0" presId="urn:microsoft.com/office/officeart/2005/8/layout/pyramid2"/>
    <dgm:cxn modelId="{AC16685C-114F-43EB-8147-0A4F2C28033A}" type="presParOf" srcId="{C81F975B-D1B3-4326-9FC4-153E1F0975BD}" destId="{6C5BF67D-4036-4E08-8B22-F1F447242F7A}" srcOrd="0" destOrd="0" presId="urn:microsoft.com/office/officeart/2005/8/layout/pyramid2"/>
    <dgm:cxn modelId="{679D3610-D384-4442-B246-640BA4FA484E}" type="presParOf" srcId="{C81F975B-D1B3-4326-9FC4-153E1F0975BD}" destId="{CA4B41F6-8ED3-4445-A388-8AC5C3D67005}" srcOrd="1" destOrd="0" presId="urn:microsoft.com/office/officeart/2005/8/layout/pyramid2"/>
    <dgm:cxn modelId="{F0892AA6-AF56-470B-84F4-8461AE3F286C}" type="presParOf" srcId="{C81F975B-D1B3-4326-9FC4-153E1F0975BD}" destId="{82FAE7C2-4137-4A6A-939A-80EA68D238A8}" srcOrd="2" destOrd="0" presId="urn:microsoft.com/office/officeart/2005/8/layout/pyramid2"/>
    <dgm:cxn modelId="{5B22FFAD-10C7-4220-8C2C-DD5EDC681408}" type="presParOf" srcId="{C81F975B-D1B3-4326-9FC4-153E1F0975BD}" destId="{0325DF39-BD59-4E3C-9F5B-695B40C35751}" srcOrd="3" destOrd="0" presId="urn:microsoft.com/office/officeart/2005/8/layout/pyramid2"/>
    <dgm:cxn modelId="{37C15D97-D875-44C7-999B-CF719260C153}" type="presParOf" srcId="{C81F975B-D1B3-4326-9FC4-153E1F0975BD}" destId="{5342FD47-453E-4AB1-9D2C-CF0917A0EF2A}" srcOrd="4" destOrd="0" presId="urn:microsoft.com/office/officeart/2005/8/layout/pyramid2"/>
    <dgm:cxn modelId="{6510CD86-6837-45D4-9D3A-FEE633C046A7}" type="presParOf" srcId="{C81F975B-D1B3-4326-9FC4-153E1F0975BD}" destId="{660A6B32-39E4-437F-B38F-69D8E80B393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6328BB-E865-4177-B766-21D5D903FFC0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CC0AD0-33F4-439A-AADB-83441710B52A}">
      <dgm:prSet phldrT="[Текст]"/>
      <dgm:spPr/>
      <dgm:t>
        <a:bodyPr/>
        <a:lstStyle/>
        <a:p>
          <a:r>
            <a:rPr lang="ru-RU" dirty="0" smtClean="0"/>
            <a:t>Личностный</a:t>
          </a:r>
          <a:endParaRPr lang="ru-RU" dirty="0"/>
        </a:p>
      </dgm:t>
    </dgm:pt>
    <dgm:pt modelId="{7766C22E-5249-42F6-ADAE-B42C01BE6446}" type="parTrans" cxnId="{EC7118BA-040F-47FC-BB0C-C527D0CD9297}">
      <dgm:prSet/>
      <dgm:spPr/>
      <dgm:t>
        <a:bodyPr/>
        <a:lstStyle/>
        <a:p>
          <a:endParaRPr lang="ru-RU"/>
        </a:p>
      </dgm:t>
    </dgm:pt>
    <dgm:pt modelId="{CEA86048-2927-4346-8930-3C01802C0FD4}" type="sibTrans" cxnId="{EC7118BA-040F-47FC-BB0C-C527D0CD9297}">
      <dgm:prSet/>
      <dgm:spPr/>
      <dgm:t>
        <a:bodyPr/>
        <a:lstStyle/>
        <a:p>
          <a:endParaRPr lang="ru-RU"/>
        </a:p>
      </dgm:t>
    </dgm:pt>
    <dgm:pt modelId="{341B8C7C-2428-4F4D-82A7-008E5238FAEB}">
      <dgm:prSet phldrT="[Текст]"/>
      <dgm:spPr/>
      <dgm:t>
        <a:bodyPr/>
        <a:lstStyle/>
        <a:p>
          <a:r>
            <a:rPr lang="ru-RU" dirty="0" smtClean="0"/>
            <a:t>определение индивидуальных особенностей и раскрытие потенциала участников движения</a:t>
          </a:r>
          <a:endParaRPr lang="ru-RU" dirty="0"/>
        </a:p>
      </dgm:t>
    </dgm:pt>
    <dgm:pt modelId="{39E6F37F-7DF9-49E3-8608-DE7D3291A2E0}" type="parTrans" cxnId="{740EA69B-DA81-4FB5-87EE-9C1242D13117}">
      <dgm:prSet/>
      <dgm:spPr/>
      <dgm:t>
        <a:bodyPr/>
        <a:lstStyle/>
        <a:p>
          <a:endParaRPr lang="ru-RU"/>
        </a:p>
      </dgm:t>
    </dgm:pt>
    <dgm:pt modelId="{9FE6D282-700A-4555-A723-D250E9015AC5}" type="sibTrans" cxnId="{740EA69B-DA81-4FB5-87EE-9C1242D13117}">
      <dgm:prSet/>
      <dgm:spPr/>
      <dgm:t>
        <a:bodyPr/>
        <a:lstStyle/>
        <a:p>
          <a:endParaRPr lang="ru-RU"/>
        </a:p>
      </dgm:t>
    </dgm:pt>
    <dgm:pt modelId="{A8AFCE50-18DF-46D8-87CB-F916902E093D}">
      <dgm:prSet phldrT="[Текст]"/>
      <dgm:spPr/>
      <dgm:t>
        <a:bodyPr/>
        <a:lstStyle/>
        <a:p>
          <a:r>
            <a:rPr lang="ru-RU" dirty="0" smtClean="0"/>
            <a:t>Коммуникативный</a:t>
          </a:r>
          <a:endParaRPr lang="ru-RU" dirty="0"/>
        </a:p>
      </dgm:t>
    </dgm:pt>
    <dgm:pt modelId="{C03DF2BF-9B94-497A-9B23-8D1F7A922865}" type="parTrans" cxnId="{27944829-106B-47F8-B017-E1B8F0244850}">
      <dgm:prSet/>
      <dgm:spPr/>
      <dgm:t>
        <a:bodyPr/>
        <a:lstStyle/>
        <a:p>
          <a:endParaRPr lang="ru-RU"/>
        </a:p>
      </dgm:t>
    </dgm:pt>
    <dgm:pt modelId="{ACE0C6F1-1670-40F8-8A4D-B783A3033DB2}" type="sibTrans" cxnId="{27944829-106B-47F8-B017-E1B8F0244850}">
      <dgm:prSet/>
      <dgm:spPr/>
      <dgm:t>
        <a:bodyPr/>
        <a:lstStyle/>
        <a:p>
          <a:endParaRPr lang="ru-RU"/>
        </a:p>
      </dgm:t>
    </dgm:pt>
    <dgm:pt modelId="{F631BF5D-D078-49FE-8401-8FAC8EFCDB88}">
      <dgm:prSet phldrT="[Текст]"/>
      <dgm:spPr/>
      <dgm:t>
        <a:bodyPr/>
        <a:lstStyle/>
        <a:p>
          <a:r>
            <a:rPr lang="ru-RU" dirty="0" smtClean="0"/>
            <a:t>освоение техник межличностного взаимодействия, развитие навыков публичного выступления, навыков эффективной работы в команде</a:t>
          </a:r>
          <a:endParaRPr lang="ru-RU" dirty="0"/>
        </a:p>
      </dgm:t>
    </dgm:pt>
    <dgm:pt modelId="{6F8B9A65-E4F1-48E2-A721-CA889FDFDC18}" type="parTrans" cxnId="{9CACFDA7-5E05-48D3-B41C-0BADC9A239EC}">
      <dgm:prSet/>
      <dgm:spPr/>
      <dgm:t>
        <a:bodyPr/>
        <a:lstStyle/>
        <a:p>
          <a:endParaRPr lang="ru-RU"/>
        </a:p>
      </dgm:t>
    </dgm:pt>
    <dgm:pt modelId="{E8E4E469-E0EE-4D60-BD85-31A92CC3BF98}" type="sibTrans" cxnId="{9CACFDA7-5E05-48D3-B41C-0BADC9A239EC}">
      <dgm:prSet/>
      <dgm:spPr/>
      <dgm:t>
        <a:bodyPr/>
        <a:lstStyle/>
        <a:p>
          <a:endParaRPr lang="ru-RU"/>
        </a:p>
      </dgm:t>
    </dgm:pt>
    <dgm:pt modelId="{5D59E01C-5432-4C54-97E8-19757AF7277D}">
      <dgm:prSet phldrT="[Текст]"/>
      <dgm:spPr/>
      <dgm:t>
        <a:bodyPr/>
        <a:lstStyle/>
        <a:p>
          <a:r>
            <a:rPr lang="ru-RU" dirty="0" err="1" smtClean="0"/>
            <a:t>Компетентностный</a:t>
          </a:r>
          <a:endParaRPr lang="ru-RU" dirty="0"/>
        </a:p>
      </dgm:t>
    </dgm:pt>
    <dgm:pt modelId="{C28F0523-71EC-4659-AE86-3D0C769BE548}" type="parTrans" cxnId="{7FBEB071-11E1-4747-8F17-F1D3ED6B8131}">
      <dgm:prSet/>
      <dgm:spPr/>
      <dgm:t>
        <a:bodyPr/>
        <a:lstStyle/>
        <a:p>
          <a:endParaRPr lang="ru-RU"/>
        </a:p>
      </dgm:t>
    </dgm:pt>
    <dgm:pt modelId="{C3866EB8-1390-4747-82A8-C8D09C338435}" type="sibTrans" cxnId="{7FBEB071-11E1-4747-8F17-F1D3ED6B8131}">
      <dgm:prSet/>
      <dgm:spPr/>
      <dgm:t>
        <a:bodyPr/>
        <a:lstStyle/>
        <a:p>
          <a:endParaRPr lang="ru-RU"/>
        </a:p>
      </dgm:t>
    </dgm:pt>
    <dgm:pt modelId="{A2FA716C-F34C-44F1-B1AB-CDCE7F0C80A3}">
      <dgm:prSet phldrT="[Текст]"/>
      <dgm:spPr/>
      <dgm:t>
        <a:bodyPr/>
        <a:lstStyle/>
        <a:p>
          <a:r>
            <a:rPr lang="ru-RU" dirty="0" smtClean="0"/>
            <a:t>обучение методам развития собственной компетенции для работы в национальных заочных школах и ежегодных сезонных школах для мотивированных школьников</a:t>
          </a:r>
          <a:endParaRPr lang="ru-RU" dirty="0"/>
        </a:p>
      </dgm:t>
    </dgm:pt>
    <dgm:pt modelId="{E9B9B628-ACB6-4CEC-9616-DE0EFC661A13}" type="parTrans" cxnId="{DA29A824-10D4-4D38-8DAC-799553299B06}">
      <dgm:prSet/>
      <dgm:spPr/>
      <dgm:t>
        <a:bodyPr/>
        <a:lstStyle/>
        <a:p>
          <a:endParaRPr lang="ru-RU"/>
        </a:p>
      </dgm:t>
    </dgm:pt>
    <dgm:pt modelId="{404B6F81-EE71-4E49-A555-560935592EF7}" type="sibTrans" cxnId="{DA29A824-10D4-4D38-8DAC-799553299B06}">
      <dgm:prSet/>
      <dgm:spPr/>
      <dgm:t>
        <a:bodyPr/>
        <a:lstStyle/>
        <a:p>
          <a:endParaRPr lang="ru-RU"/>
        </a:p>
      </dgm:t>
    </dgm:pt>
    <dgm:pt modelId="{B403D1F7-B13E-4252-91C1-DCF11CC4E8B4}" type="pres">
      <dgm:prSet presAssocID="{746328BB-E865-4177-B766-21D5D903FF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7456DA-50FA-40EA-BEFC-8C40D7983CC7}" type="pres">
      <dgm:prSet presAssocID="{746328BB-E865-4177-B766-21D5D903FFC0}" presName="tSp" presStyleCnt="0"/>
      <dgm:spPr/>
    </dgm:pt>
    <dgm:pt modelId="{227DA208-4454-47CE-B767-C9604BB4D2CB}" type="pres">
      <dgm:prSet presAssocID="{746328BB-E865-4177-B766-21D5D903FFC0}" presName="bSp" presStyleCnt="0"/>
      <dgm:spPr/>
    </dgm:pt>
    <dgm:pt modelId="{7C8BBF0A-FAD8-4BE1-9D9D-F090F2261025}" type="pres">
      <dgm:prSet presAssocID="{746328BB-E865-4177-B766-21D5D903FFC0}" presName="process" presStyleCnt="0"/>
      <dgm:spPr/>
    </dgm:pt>
    <dgm:pt modelId="{5DAEA9C6-3262-4A73-8A68-7A44E274FA23}" type="pres">
      <dgm:prSet presAssocID="{18CC0AD0-33F4-439A-AADB-83441710B52A}" presName="composite1" presStyleCnt="0"/>
      <dgm:spPr/>
    </dgm:pt>
    <dgm:pt modelId="{3085D76C-B0A6-4CCB-BCB3-21D1082EE7E8}" type="pres">
      <dgm:prSet presAssocID="{18CC0AD0-33F4-439A-AADB-83441710B52A}" presName="dummyNode1" presStyleLbl="node1" presStyleIdx="0" presStyleCnt="3"/>
      <dgm:spPr/>
    </dgm:pt>
    <dgm:pt modelId="{AAA24898-3C46-4B30-9942-51F74D8D5C53}" type="pres">
      <dgm:prSet presAssocID="{18CC0AD0-33F4-439A-AADB-83441710B52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3E6E1-14A5-4DA2-B12D-90908B46EAAC}" type="pres">
      <dgm:prSet presAssocID="{18CC0AD0-33F4-439A-AADB-83441710B52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D85AE-6F9C-47F2-BEDA-06F3B0D16748}" type="pres">
      <dgm:prSet presAssocID="{18CC0AD0-33F4-439A-AADB-83441710B52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AF9A6-2097-44C9-9314-0AC2CD9105CA}" type="pres">
      <dgm:prSet presAssocID="{18CC0AD0-33F4-439A-AADB-83441710B52A}" presName="connSite1" presStyleCnt="0"/>
      <dgm:spPr/>
    </dgm:pt>
    <dgm:pt modelId="{AAFE44FC-9190-40E1-AD56-B5849092FDAB}" type="pres">
      <dgm:prSet presAssocID="{CEA86048-2927-4346-8930-3C01802C0FD4}" presName="Name9" presStyleLbl="sibTrans2D1" presStyleIdx="0" presStyleCnt="2"/>
      <dgm:spPr/>
      <dgm:t>
        <a:bodyPr/>
        <a:lstStyle/>
        <a:p>
          <a:endParaRPr lang="ru-RU"/>
        </a:p>
      </dgm:t>
    </dgm:pt>
    <dgm:pt modelId="{D76AF396-8E8B-46F2-9638-19D379AD7F62}" type="pres">
      <dgm:prSet presAssocID="{A8AFCE50-18DF-46D8-87CB-F916902E093D}" presName="composite2" presStyleCnt="0"/>
      <dgm:spPr/>
    </dgm:pt>
    <dgm:pt modelId="{2537E91D-8468-4CD3-BFD0-64F4FB20CCF3}" type="pres">
      <dgm:prSet presAssocID="{A8AFCE50-18DF-46D8-87CB-F916902E093D}" presName="dummyNode2" presStyleLbl="node1" presStyleIdx="0" presStyleCnt="3"/>
      <dgm:spPr/>
    </dgm:pt>
    <dgm:pt modelId="{DF6C0A6D-5441-4A59-9EB1-68990A632D9E}" type="pres">
      <dgm:prSet presAssocID="{A8AFCE50-18DF-46D8-87CB-F916902E093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2DB2-A41C-44F6-81BC-930E7D2BF0FB}" type="pres">
      <dgm:prSet presAssocID="{A8AFCE50-18DF-46D8-87CB-F916902E093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ABAA7-441D-4CCA-AB53-09C167E2ADF4}" type="pres">
      <dgm:prSet presAssocID="{A8AFCE50-18DF-46D8-87CB-F916902E093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38557-072E-423E-98FC-0DE08D878330}" type="pres">
      <dgm:prSet presAssocID="{A8AFCE50-18DF-46D8-87CB-F916902E093D}" presName="connSite2" presStyleCnt="0"/>
      <dgm:spPr/>
    </dgm:pt>
    <dgm:pt modelId="{7F1E17CB-9D92-48AF-AFE8-964C55B0F6C1}" type="pres">
      <dgm:prSet presAssocID="{ACE0C6F1-1670-40F8-8A4D-B783A3033DB2}" presName="Name18" presStyleLbl="sibTrans2D1" presStyleIdx="1" presStyleCnt="2"/>
      <dgm:spPr/>
      <dgm:t>
        <a:bodyPr/>
        <a:lstStyle/>
        <a:p>
          <a:endParaRPr lang="ru-RU"/>
        </a:p>
      </dgm:t>
    </dgm:pt>
    <dgm:pt modelId="{30871186-C7D3-4185-922D-95E1905480FD}" type="pres">
      <dgm:prSet presAssocID="{5D59E01C-5432-4C54-97E8-19757AF7277D}" presName="composite1" presStyleCnt="0"/>
      <dgm:spPr/>
    </dgm:pt>
    <dgm:pt modelId="{E8357161-A719-434B-9567-C9A02CC421DA}" type="pres">
      <dgm:prSet presAssocID="{5D59E01C-5432-4C54-97E8-19757AF7277D}" presName="dummyNode1" presStyleLbl="node1" presStyleIdx="1" presStyleCnt="3"/>
      <dgm:spPr/>
    </dgm:pt>
    <dgm:pt modelId="{C6D2DA52-28A5-422B-BB29-BB736C863C47}" type="pres">
      <dgm:prSet presAssocID="{5D59E01C-5432-4C54-97E8-19757AF7277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1C269-B80D-49C7-B4CD-04571FD3215E}" type="pres">
      <dgm:prSet presAssocID="{5D59E01C-5432-4C54-97E8-19757AF7277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0860B-C512-4620-9493-6CBBAB467AA3}" type="pres">
      <dgm:prSet presAssocID="{5D59E01C-5432-4C54-97E8-19757AF7277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26AC-E8CE-4900-ACA0-D2D3BDAB249F}" type="pres">
      <dgm:prSet presAssocID="{5D59E01C-5432-4C54-97E8-19757AF7277D}" presName="connSite1" presStyleCnt="0"/>
      <dgm:spPr/>
    </dgm:pt>
  </dgm:ptLst>
  <dgm:cxnLst>
    <dgm:cxn modelId="{236E5788-3814-4796-8C3A-59CC547A8483}" type="presOf" srcId="{5D59E01C-5432-4C54-97E8-19757AF7277D}" destId="{0E30860B-C512-4620-9493-6CBBAB467AA3}" srcOrd="0" destOrd="0" presId="urn:microsoft.com/office/officeart/2005/8/layout/hProcess4"/>
    <dgm:cxn modelId="{EAA97699-D33F-4F47-8C35-6D5CFC3B1952}" type="presOf" srcId="{746328BB-E865-4177-B766-21D5D903FFC0}" destId="{B403D1F7-B13E-4252-91C1-DCF11CC4E8B4}" srcOrd="0" destOrd="0" presId="urn:microsoft.com/office/officeart/2005/8/layout/hProcess4"/>
    <dgm:cxn modelId="{16A53BE0-ED5C-420A-958B-4E72925A6484}" type="presOf" srcId="{F631BF5D-D078-49FE-8401-8FAC8EFCDB88}" destId="{DF6C0A6D-5441-4A59-9EB1-68990A632D9E}" srcOrd="0" destOrd="0" presId="urn:microsoft.com/office/officeart/2005/8/layout/hProcess4"/>
    <dgm:cxn modelId="{D95DF2C0-D5FC-4A80-8C21-6C689BB713CF}" type="presOf" srcId="{A8AFCE50-18DF-46D8-87CB-F916902E093D}" destId="{775ABAA7-441D-4CCA-AB53-09C167E2ADF4}" srcOrd="0" destOrd="0" presId="urn:microsoft.com/office/officeart/2005/8/layout/hProcess4"/>
    <dgm:cxn modelId="{D1593991-7E03-41CD-B12C-F6152C48D334}" type="presOf" srcId="{A2FA716C-F34C-44F1-B1AB-CDCE7F0C80A3}" destId="{C6D2DA52-28A5-422B-BB29-BB736C863C47}" srcOrd="0" destOrd="0" presId="urn:microsoft.com/office/officeart/2005/8/layout/hProcess4"/>
    <dgm:cxn modelId="{27944829-106B-47F8-B017-E1B8F0244850}" srcId="{746328BB-E865-4177-B766-21D5D903FFC0}" destId="{A8AFCE50-18DF-46D8-87CB-F916902E093D}" srcOrd="1" destOrd="0" parTransId="{C03DF2BF-9B94-497A-9B23-8D1F7A922865}" sibTransId="{ACE0C6F1-1670-40F8-8A4D-B783A3033DB2}"/>
    <dgm:cxn modelId="{9CACFDA7-5E05-48D3-B41C-0BADC9A239EC}" srcId="{A8AFCE50-18DF-46D8-87CB-F916902E093D}" destId="{F631BF5D-D078-49FE-8401-8FAC8EFCDB88}" srcOrd="0" destOrd="0" parTransId="{6F8B9A65-E4F1-48E2-A721-CA889FDFDC18}" sibTransId="{E8E4E469-E0EE-4D60-BD85-31A92CC3BF98}"/>
    <dgm:cxn modelId="{740EA69B-DA81-4FB5-87EE-9C1242D13117}" srcId="{18CC0AD0-33F4-439A-AADB-83441710B52A}" destId="{341B8C7C-2428-4F4D-82A7-008E5238FAEB}" srcOrd="0" destOrd="0" parTransId="{39E6F37F-7DF9-49E3-8608-DE7D3291A2E0}" sibTransId="{9FE6D282-700A-4555-A723-D250E9015AC5}"/>
    <dgm:cxn modelId="{7FBEB071-11E1-4747-8F17-F1D3ED6B8131}" srcId="{746328BB-E865-4177-B766-21D5D903FFC0}" destId="{5D59E01C-5432-4C54-97E8-19757AF7277D}" srcOrd="2" destOrd="0" parTransId="{C28F0523-71EC-4659-AE86-3D0C769BE548}" sibTransId="{C3866EB8-1390-4747-82A8-C8D09C338435}"/>
    <dgm:cxn modelId="{039D20EA-75BE-4133-94D1-F305BFD10DA4}" type="presOf" srcId="{F631BF5D-D078-49FE-8401-8FAC8EFCDB88}" destId="{C70D2DB2-A41C-44F6-81BC-930E7D2BF0FB}" srcOrd="1" destOrd="0" presId="urn:microsoft.com/office/officeart/2005/8/layout/hProcess4"/>
    <dgm:cxn modelId="{DA29A824-10D4-4D38-8DAC-799553299B06}" srcId="{5D59E01C-5432-4C54-97E8-19757AF7277D}" destId="{A2FA716C-F34C-44F1-B1AB-CDCE7F0C80A3}" srcOrd="0" destOrd="0" parTransId="{E9B9B628-ACB6-4CEC-9616-DE0EFC661A13}" sibTransId="{404B6F81-EE71-4E49-A555-560935592EF7}"/>
    <dgm:cxn modelId="{6693DE7B-FBAF-4F17-BBCB-954CFF8FE409}" type="presOf" srcId="{ACE0C6F1-1670-40F8-8A4D-B783A3033DB2}" destId="{7F1E17CB-9D92-48AF-AFE8-964C55B0F6C1}" srcOrd="0" destOrd="0" presId="urn:microsoft.com/office/officeart/2005/8/layout/hProcess4"/>
    <dgm:cxn modelId="{015299B8-C24D-42C4-B4F5-F8D7A965E4EA}" type="presOf" srcId="{A2FA716C-F34C-44F1-B1AB-CDCE7F0C80A3}" destId="{03D1C269-B80D-49C7-B4CD-04571FD3215E}" srcOrd="1" destOrd="0" presId="urn:microsoft.com/office/officeart/2005/8/layout/hProcess4"/>
    <dgm:cxn modelId="{EC7118BA-040F-47FC-BB0C-C527D0CD9297}" srcId="{746328BB-E865-4177-B766-21D5D903FFC0}" destId="{18CC0AD0-33F4-439A-AADB-83441710B52A}" srcOrd="0" destOrd="0" parTransId="{7766C22E-5249-42F6-ADAE-B42C01BE6446}" sibTransId="{CEA86048-2927-4346-8930-3C01802C0FD4}"/>
    <dgm:cxn modelId="{7461F4B8-E092-4DC8-8D46-24C2FCD362E9}" type="presOf" srcId="{341B8C7C-2428-4F4D-82A7-008E5238FAEB}" destId="{AAA24898-3C46-4B30-9942-51F74D8D5C53}" srcOrd="0" destOrd="0" presId="urn:microsoft.com/office/officeart/2005/8/layout/hProcess4"/>
    <dgm:cxn modelId="{E87C426D-D4AA-4FB7-8787-F9FE4085B5CD}" type="presOf" srcId="{341B8C7C-2428-4F4D-82A7-008E5238FAEB}" destId="{7B33E6E1-14A5-4DA2-B12D-90908B46EAAC}" srcOrd="1" destOrd="0" presId="urn:microsoft.com/office/officeart/2005/8/layout/hProcess4"/>
    <dgm:cxn modelId="{0B231764-15D4-421E-B9E3-80467BA0F24E}" type="presOf" srcId="{CEA86048-2927-4346-8930-3C01802C0FD4}" destId="{AAFE44FC-9190-40E1-AD56-B5849092FDAB}" srcOrd="0" destOrd="0" presId="urn:microsoft.com/office/officeart/2005/8/layout/hProcess4"/>
    <dgm:cxn modelId="{DA16B92F-998B-4E0C-9E7C-7B5A508BBACF}" type="presOf" srcId="{18CC0AD0-33F4-439A-AADB-83441710B52A}" destId="{64CD85AE-6F9C-47F2-BEDA-06F3B0D16748}" srcOrd="0" destOrd="0" presId="urn:microsoft.com/office/officeart/2005/8/layout/hProcess4"/>
    <dgm:cxn modelId="{D09D0886-5C55-4AE0-8068-CE2421E706D5}" type="presParOf" srcId="{B403D1F7-B13E-4252-91C1-DCF11CC4E8B4}" destId="{9C7456DA-50FA-40EA-BEFC-8C40D7983CC7}" srcOrd="0" destOrd="0" presId="urn:microsoft.com/office/officeart/2005/8/layout/hProcess4"/>
    <dgm:cxn modelId="{67C9B411-1B91-4028-83C0-98B1B8CA7264}" type="presParOf" srcId="{B403D1F7-B13E-4252-91C1-DCF11CC4E8B4}" destId="{227DA208-4454-47CE-B767-C9604BB4D2CB}" srcOrd="1" destOrd="0" presId="urn:microsoft.com/office/officeart/2005/8/layout/hProcess4"/>
    <dgm:cxn modelId="{34CE4055-CF8F-4702-B9B5-337A36447534}" type="presParOf" srcId="{B403D1F7-B13E-4252-91C1-DCF11CC4E8B4}" destId="{7C8BBF0A-FAD8-4BE1-9D9D-F090F2261025}" srcOrd="2" destOrd="0" presId="urn:microsoft.com/office/officeart/2005/8/layout/hProcess4"/>
    <dgm:cxn modelId="{4F0F6359-2F8C-41F8-BCBA-1315AF5831B1}" type="presParOf" srcId="{7C8BBF0A-FAD8-4BE1-9D9D-F090F2261025}" destId="{5DAEA9C6-3262-4A73-8A68-7A44E274FA23}" srcOrd="0" destOrd="0" presId="urn:microsoft.com/office/officeart/2005/8/layout/hProcess4"/>
    <dgm:cxn modelId="{48753D76-C060-4DF0-8BA7-DDB1E7A92227}" type="presParOf" srcId="{5DAEA9C6-3262-4A73-8A68-7A44E274FA23}" destId="{3085D76C-B0A6-4CCB-BCB3-21D1082EE7E8}" srcOrd="0" destOrd="0" presId="urn:microsoft.com/office/officeart/2005/8/layout/hProcess4"/>
    <dgm:cxn modelId="{29D38E5F-5BF9-4301-A323-91574B519D58}" type="presParOf" srcId="{5DAEA9C6-3262-4A73-8A68-7A44E274FA23}" destId="{AAA24898-3C46-4B30-9942-51F74D8D5C53}" srcOrd="1" destOrd="0" presId="urn:microsoft.com/office/officeart/2005/8/layout/hProcess4"/>
    <dgm:cxn modelId="{9CD3AE86-1480-49DA-AE14-D7B88A4512DE}" type="presParOf" srcId="{5DAEA9C6-3262-4A73-8A68-7A44E274FA23}" destId="{7B33E6E1-14A5-4DA2-B12D-90908B46EAAC}" srcOrd="2" destOrd="0" presId="urn:microsoft.com/office/officeart/2005/8/layout/hProcess4"/>
    <dgm:cxn modelId="{D6DADD9F-8608-4739-8880-6AAAA72C5FA8}" type="presParOf" srcId="{5DAEA9C6-3262-4A73-8A68-7A44E274FA23}" destId="{64CD85AE-6F9C-47F2-BEDA-06F3B0D16748}" srcOrd="3" destOrd="0" presId="urn:microsoft.com/office/officeart/2005/8/layout/hProcess4"/>
    <dgm:cxn modelId="{8A785032-EE74-49F0-ADA9-03DD29C1ADBA}" type="presParOf" srcId="{5DAEA9C6-3262-4A73-8A68-7A44E274FA23}" destId="{F8AAF9A6-2097-44C9-9314-0AC2CD9105CA}" srcOrd="4" destOrd="0" presId="urn:microsoft.com/office/officeart/2005/8/layout/hProcess4"/>
    <dgm:cxn modelId="{BE7812D8-7318-42FA-8F5C-0B16B10FE67B}" type="presParOf" srcId="{7C8BBF0A-FAD8-4BE1-9D9D-F090F2261025}" destId="{AAFE44FC-9190-40E1-AD56-B5849092FDAB}" srcOrd="1" destOrd="0" presId="urn:microsoft.com/office/officeart/2005/8/layout/hProcess4"/>
    <dgm:cxn modelId="{68F280D4-21F3-46DD-9C98-55CF20E23FD1}" type="presParOf" srcId="{7C8BBF0A-FAD8-4BE1-9D9D-F090F2261025}" destId="{D76AF396-8E8B-46F2-9638-19D379AD7F62}" srcOrd="2" destOrd="0" presId="urn:microsoft.com/office/officeart/2005/8/layout/hProcess4"/>
    <dgm:cxn modelId="{02E5CDF2-B312-4375-B2ED-D89B0F3A355F}" type="presParOf" srcId="{D76AF396-8E8B-46F2-9638-19D379AD7F62}" destId="{2537E91D-8468-4CD3-BFD0-64F4FB20CCF3}" srcOrd="0" destOrd="0" presId="urn:microsoft.com/office/officeart/2005/8/layout/hProcess4"/>
    <dgm:cxn modelId="{7195BB2D-F8F7-4C77-94C4-2864C7970A3B}" type="presParOf" srcId="{D76AF396-8E8B-46F2-9638-19D379AD7F62}" destId="{DF6C0A6D-5441-4A59-9EB1-68990A632D9E}" srcOrd="1" destOrd="0" presId="urn:microsoft.com/office/officeart/2005/8/layout/hProcess4"/>
    <dgm:cxn modelId="{3B25511F-1EAB-47D6-BC78-58B3DB38EA8B}" type="presParOf" srcId="{D76AF396-8E8B-46F2-9638-19D379AD7F62}" destId="{C70D2DB2-A41C-44F6-81BC-930E7D2BF0FB}" srcOrd="2" destOrd="0" presId="urn:microsoft.com/office/officeart/2005/8/layout/hProcess4"/>
    <dgm:cxn modelId="{50DD9570-EEFD-46EA-99E0-C418BAC76E0E}" type="presParOf" srcId="{D76AF396-8E8B-46F2-9638-19D379AD7F62}" destId="{775ABAA7-441D-4CCA-AB53-09C167E2ADF4}" srcOrd="3" destOrd="0" presId="urn:microsoft.com/office/officeart/2005/8/layout/hProcess4"/>
    <dgm:cxn modelId="{EA4B2A1E-2ACA-46C4-8115-75EABFF285B8}" type="presParOf" srcId="{D76AF396-8E8B-46F2-9638-19D379AD7F62}" destId="{56D38557-072E-423E-98FC-0DE08D878330}" srcOrd="4" destOrd="0" presId="urn:microsoft.com/office/officeart/2005/8/layout/hProcess4"/>
    <dgm:cxn modelId="{CE75F2E3-F128-45BC-A365-207DCCF9148B}" type="presParOf" srcId="{7C8BBF0A-FAD8-4BE1-9D9D-F090F2261025}" destId="{7F1E17CB-9D92-48AF-AFE8-964C55B0F6C1}" srcOrd="3" destOrd="0" presId="urn:microsoft.com/office/officeart/2005/8/layout/hProcess4"/>
    <dgm:cxn modelId="{804335BC-69B1-43CA-9815-E669F104978B}" type="presParOf" srcId="{7C8BBF0A-FAD8-4BE1-9D9D-F090F2261025}" destId="{30871186-C7D3-4185-922D-95E1905480FD}" srcOrd="4" destOrd="0" presId="urn:microsoft.com/office/officeart/2005/8/layout/hProcess4"/>
    <dgm:cxn modelId="{F783BF38-A2CF-4536-8F58-2B771081EBB6}" type="presParOf" srcId="{30871186-C7D3-4185-922D-95E1905480FD}" destId="{E8357161-A719-434B-9567-C9A02CC421DA}" srcOrd="0" destOrd="0" presId="urn:microsoft.com/office/officeart/2005/8/layout/hProcess4"/>
    <dgm:cxn modelId="{C274C897-6AA9-4C61-8636-2766839828FC}" type="presParOf" srcId="{30871186-C7D3-4185-922D-95E1905480FD}" destId="{C6D2DA52-28A5-422B-BB29-BB736C863C47}" srcOrd="1" destOrd="0" presId="urn:microsoft.com/office/officeart/2005/8/layout/hProcess4"/>
    <dgm:cxn modelId="{01B8F397-0646-45E3-BE90-93FABC828252}" type="presParOf" srcId="{30871186-C7D3-4185-922D-95E1905480FD}" destId="{03D1C269-B80D-49C7-B4CD-04571FD3215E}" srcOrd="2" destOrd="0" presId="urn:microsoft.com/office/officeart/2005/8/layout/hProcess4"/>
    <dgm:cxn modelId="{F6FCE8BC-D075-4567-8AB6-A0EAB20CAB6E}" type="presParOf" srcId="{30871186-C7D3-4185-922D-95E1905480FD}" destId="{0E30860B-C512-4620-9493-6CBBAB467AA3}" srcOrd="3" destOrd="0" presId="urn:microsoft.com/office/officeart/2005/8/layout/hProcess4"/>
    <dgm:cxn modelId="{F0C24249-E290-42F7-A450-96E3AF6E0803}" type="presParOf" srcId="{30871186-C7D3-4185-922D-95E1905480FD}" destId="{A40A26AC-E8CE-4900-ACA0-D2D3BDAB249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Концептуальность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/>
      <dgm:spPr/>
      <dgm:t>
        <a:bodyPr/>
        <a:lstStyle/>
        <a:p>
          <a:r>
            <a:rPr lang="ru-RU" b="0" dirty="0" smtClean="0"/>
            <a:t>к</a:t>
          </a:r>
          <a:r>
            <a:rPr lang="ru-RU" dirty="0" smtClean="0"/>
            <a:t>аждая психолого-педагогическая технология должна опираться на определенную научную концепцию, включающую философское, психологическое, социально-педагогическое обоснование достижения целей (профилактических; развивающих, </a:t>
          </a:r>
          <a:r>
            <a:rPr lang="ru-RU" dirty="0" err="1" smtClean="0"/>
            <a:t>психокоррекционных</a:t>
          </a:r>
          <a:r>
            <a:rPr lang="ru-RU" dirty="0" smtClean="0"/>
            <a:t> и т.п.)</a:t>
          </a:r>
          <a:endParaRPr lang="ru-RU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dirty="0" smtClean="0"/>
            <a:t>Системность</a:t>
          </a:r>
          <a:endParaRPr lang="ru-RU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/>
      <dgm:spPr/>
      <dgm:t>
        <a:bodyPr/>
        <a:lstStyle/>
        <a:p>
          <a:r>
            <a:rPr lang="ru-RU" b="0" dirty="0" smtClean="0"/>
            <a:t>п</a:t>
          </a:r>
          <a:r>
            <a:rPr lang="ru-RU" dirty="0" smtClean="0"/>
            <a:t>сихолого-педагогическая технология должна обладать всеми признаками системы: логикой процесса, взаимосвязью всех его частей, целостностью</a:t>
          </a:r>
          <a:endParaRPr lang="ru-RU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3FDEB-D782-45B2-A6A7-F44AF1D1CC7A}" type="presOf" srcId="{18EC0F24-4C9C-4FE2-9BDB-1D1F944C2B13}" destId="{5F5FE408-36DF-4809-97BF-6DDDE8C2E077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84DAADA0-4EEB-4572-BB1A-222BAED2C183}" type="presOf" srcId="{87452FEA-99A9-46A8-BE4B-30A75372F258}" destId="{18B067A9-820F-4C82-8112-C32018514C1C}" srcOrd="0" destOrd="0" presId="urn:microsoft.com/office/officeart/2005/8/layout/vList5"/>
    <dgm:cxn modelId="{83E44C36-5D58-4F06-AC18-C31003EAD229}" type="presOf" srcId="{F1D7AAD0-1B7D-4A3B-AFBC-EE77941A8D63}" destId="{F4BC61F2-A97B-4643-A98E-4A1271D61F3E}" srcOrd="0" destOrd="0" presId="urn:microsoft.com/office/officeart/2005/8/layout/vList5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7329A7DE-1A69-46D1-B71E-0832EF4B062B}" type="presOf" srcId="{EAA8666C-4351-4CBC-8769-42E759C009AB}" destId="{0423A969-70BF-450A-8641-67CA65529CBD}" srcOrd="0" destOrd="0" presId="urn:microsoft.com/office/officeart/2005/8/layout/vList5"/>
    <dgm:cxn modelId="{810C9013-8992-4619-B1C4-B9B17ADD89D3}" type="presOf" srcId="{E84D21AB-7AFB-43D6-84B4-2D85304205EF}" destId="{FAF38F48-8566-4A05-8512-ECAB83395DF3}" srcOrd="0" destOrd="0" presId="urn:microsoft.com/office/officeart/2005/8/layout/vList5"/>
    <dgm:cxn modelId="{E8C97B2F-DA06-4EB9-9834-1A188F4137D6}" type="presParOf" srcId="{5F5FE408-36DF-4809-97BF-6DDDE8C2E077}" destId="{43A912E6-579E-43A2-9D14-53F1A070DBAA}" srcOrd="0" destOrd="0" presId="urn:microsoft.com/office/officeart/2005/8/layout/vList5"/>
    <dgm:cxn modelId="{88C774AC-E731-4C26-AD42-13F94AB6F78D}" type="presParOf" srcId="{43A912E6-579E-43A2-9D14-53F1A070DBAA}" destId="{18B067A9-820F-4C82-8112-C32018514C1C}" srcOrd="0" destOrd="0" presId="urn:microsoft.com/office/officeart/2005/8/layout/vList5"/>
    <dgm:cxn modelId="{ACAEE4CC-FBC0-4DCC-84A1-5B1F8700B03F}" type="presParOf" srcId="{43A912E6-579E-43A2-9D14-53F1A070DBAA}" destId="{F4BC61F2-A97B-4643-A98E-4A1271D61F3E}" srcOrd="1" destOrd="0" presId="urn:microsoft.com/office/officeart/2005/8/layout/vList5"/>
    <dgm:cxn modelId="{42971531-B2C4-4368-9B53-CC269E83848E}" type="presParOf" srcId="{5F5FE408-36DF-4809-97BF-6DDDE8C2E077}" destId="{2B2733E2-BAED-4A8F-9425-7B04ED435EF0}" srcOrd="1" destOrd="0" presId="urn:microsoft.com/office/officeart/2005/8/layout/vList5"/>
    <dgm:cxn modelId="{B60A6283-7190-4C6C-B79B-722507047DFB}" type="presParOf" srcId="{5F5FE408-36DF-4809-97BF-6DDDE8C2E077}" destId="{67A36C40-333A-4C49-B43D-C8E1261DA9E9}" srcOrd="2" destOrd="0" presId="urn:microsoft.com/office/officeart/2005/8/layout/vList5"/>
    <dgm:cxn modelId="{F85690DF-0B8D-4936-8D4B-2B55E69D05A1}" type="presParOf" srcId="{67A36C40-333A-4C49-B43D-C8E1261DA9E9}" destId="{0423A969-70BF-450A-8641-67CA65529CBD}" srcOrd="0" destOrd="0" presId="urn:microsoft.com/office/officeart/2005/8/layout/vList5"/>
    <dgm:cxn modelId="{66B8A10D-EA3A-4532-B05E-BB9C5322C3EA}" type="presParOf" srcId="{67A36C40-333A-4C49-B43D-C8E1261DA9E9}" destId="{FAF38F48-8566-4A05-8512-ECAB83395D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Детерминизм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 custT="1"/>
      <dgm:spPr/>
      <dgm:t>
        <a:bodyPr/>
        <a:lstStyle/>
        <a:p>
          <a:r>
            <a:rPr lang="ru-RU" sz="1600" dirty="0" smtClean="0"/>
            <a:t>предполагает закономерную и необходимую зависимость психических явлений от факторов, порождающих эти явления. Детерминизм может быть причинным, целевым, системным и статистическим</a:t>
          </a:r>
          <a:endParaRPr lang="ru-RU" sz="1600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b="0" dirty="0" smtClean="0"/>
            <a:t>Управляемость</a:t>
          </a:r>
          <a:endParaRPr lang="ru-RU" b="0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 custT="1"/>
      <dgm:spPr/>
      <dgm:t>
        <a:bodyPr/>
        <a:lstStyle/>
        <a:p>
          <a:r>
            <a:rPr lang="ru-RU" sz="1600" b="0" dirty="0" err="1" smtClean="0"/>
            <a:t>п</a:t>
          </a:r>
          <a:r>
            <a:rPr lang="ru-RU" sz="1600" dirty="0" err="1" smtClean="0"/>
            <a:t>сихолого</a:t>
          </a:r>
          <a:r>
            <a:rPr lang="ru-RU" sz="1600" dirty="0" smtClean="0"/>
            <a:t> - педагогическая технология предполагает возможность диагностического целеполагания, планирования, проектирования процесса (психопрофилактического, коррекционно-развивающего и т.п.), поэтапной диагностики, варьирования средствами и методами с целью коррекции результатов</a:t>
          </a:r>
          <a:endParaRPr lang="ru-RU" sz="1600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F9CDA6DE-AC3B-4124-BBAC-811053CDC1F8}">
      <dgm:prSet phldrT="[Текст]"/>
      <dgm:spPr/>
      <dgm:t>
        <a:bodyPr/>
        <a:lstStyle/>
        <a:p>
          <a:r>
            <a:rPr lang="ru-RU" b="0" dirty="0" smtClean="0"/>
            <a:t>Эффективность</a:t>
          </a:r>
          <a:endParaRPr lang="ru-RU" b="0" dirty="0"/>
        </a:p>
      </dgm:t>
    </dgm:pt>
    <dgm:pt modelId="{5A3D0CA5-4DF2-4823-876B-478A064CF3C6}" type="parTrans" cxnId="{DE7DDF34-85C0-4ED7-9352-FCAFDC0DF47A}">
      <dgm:prSet/>
      <dgm:spPr/>
      <dgm:t>
        <a:bodyPr/>
        <a:lstStyle/>
        <a:p>
          <a:endParaRPr lang="ru-RU"/>
        </a:p>
      </dgm:t>
    </dgm:pt>
    <dgm:pt modelId="{37CDBCAC-4D75-405B-BAF4-CF7B7FA7825C}" type="sibTrans" cxnId="{DE7DDF34-85C0-4ED7-9352-FCAFDC0DF47A}">
      <dgm:prSet/>
      <dgm:spPr/>
      <dgm:t>
        <a:bodyPr/>
        <a:lstStyle/>
        <a:p>
          <a:endParaRPr lang="ru-RU"/>
        </a:p>
      </dgm:t>
    </dgm:pt>
    <dgm:pt modelId="{C89EC45F-95F7-44B5-BE27-64B107847886}">
      <dgm:prSet phldrT="[Текст]" custT="1"/>
      <dgm:spPr/>
      <dgm:t>
        <a:bodyPr/>
        <a:lstStyle/>
        <a:p>
          <a:r>
            <a:rPr lang="ru-RU" sz="1600" b="1" dirty="0" smtClean="0"/>
            <a:t>с</a:t>
          </a:r>
          <a:r>
            <a:rPr lang="ru-RU" sz="1600" dirty="0" smtClean="0"/>
            <a:t>овременные психолого-педагогические технологии существуют в конкурентных условиях и должны быть эффективными по результатам и оптимальными по затратам</a:t>
          </a:r>
          <a:endParaRPr lang="ru-RU" sz="1600" b="0" dirty="0"/>
        </a:p>
      </dgm:t>
    </dgm:pt>
    <dgm:pt modelId="{BC48ECD5-92A3-4FCB-B673-90DFC80D4F56}" type="parTrans" cxnId="{7F2DC031-8BA8-4B31-8644-8485F40B5B51}">
      <dgm:prSet/>
      <dgm:spPr/>
      <dgm:t>
        <a:bodyPr/>
        <a:lstStyle/>
        <a:p>
          <a:endParaRPr lang="ru-RU"/>
        </a:p>
      </dgm:t>
    </dgm:pt>
    <dgm:pt modelId="{A75262B3-F186-498B-89C4-0E8130C9D64A}" type="sibTrans" cxnId="{7F2DC031-8BA8-4B31-8644-8485F40B5B51}">
      <dgm:prSet/>
      <dgm:spPr/>
      <dgm:t>
        <a:bodyPr/>
        <a:lstStyle/>
        <a:p>
          <a:endParaRPr lang="ru-RU"/>
        </a:p>
      </dgm:t>
    </dgm:pt>
    <dgm:pt modelId="{294E20F5-CCFE-465C-90BC-B254771337AE}">
      <dgm:prSet phldrT="[Текст]" custT="1"/>
      <dgm:spPr/>
      <dgm:t>
        <a:bodyPr/>
        <a:lstStyle/>
        <a:p>
          <a:r>
            <a:rPr lang="ru-RU" sz="1600" dirty="0" smtClean="0"/>
            <a:t>подразумевает возможность применения (повторения, воспроизведения) психолого-педагогической технологии в других однотипных образовательных учреждениях, другими субъектами</a:t>
          </a:r>
          <a:endParaRPr lang="ru-RU" sz="1600" b="0" dirty="0"/>
        </a:p>
      </dgm:t>
    </dgm:pt>
    <dgm:pt modelId="{3521BB9B-12D7-418B-90E4-659C875EAA04}" type="parTrans" cxnId="{03D9E422-37C0-489E-B14C-AF5F0E488B30}">
      <dgm:prSet/>
      <dgm:spPr/>
      <dgm:t>
        <a:bodyPr/>
        <a:lstStyle/>
        <a:p>
          <a:endParaRPr lang="ru-RU"/>
        </a:p>
      </dgm:t>
    </dgm:pt>
    <dgm:pt modelId="{BEFF23A9-FACC-4155-A074-E5DF4C153941}" type="sibTrans" cxnId="{03D9E422-37C0-489E-B14C-AF5F0E488B30}">
      <dgm:prSet/>
      <dgm:spPr/>
      <dgm:t>
        <a:bodyPr/>
        <a:lstStyle/>
        <a:p>
          <a:endParaRPr lang="ru-RU"/>
        </a:p>
      </dgm:t>
    </dgm:pt>
    <dgm:pt modelId="{BD977928-6087-4F34-BC7F-BC4A35F509C3}">
      <dgm:prSet phldrT="[Текст]"/>
      <dgm:spPr/>
      <dgm:t>
        <a:bodyPr/>
        <a:lstStyle/>
        <a:p>
          <a:r>
            <a:rPr lang="ru-RU" b="0" dirty="0" err="1" smtClean="0"/>
            <a:t>Воспроизводимость</a:t>
          </a:r>
          <a:endParaRPr lang="ru-RU" b="0" dirty="0"/>
        </a:p>
      </dgm:t>
    </dgm:pt>
    <dgm:pt modelId="{911DC4B6-3314-49C9-A984-5932B13B191C}" type="parTrans" cxnId="{63005C25-94EC-4803-8453-CB78467B0858}">
      <dgm:prSet/>
      <dgm:spPr/>
      <dgm:t>
        <a:bodyPr/>
        <a:lstStyle/>
        <a:p>
          <a:endParaRPr lang="ru-RU"/>
        </a:p>
      </dgm:t>
    </dgm:pt>
    <dgm:pt modelId="{1F3E81E8-8C70-4044-A987-C6543E378D19}" type="sibTrans" cxnId="{63005C25-94EC-4803-8453-CB78467B0858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4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4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4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4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A049-213D-453A-BD7E-7166ECCC7349}" type="pres">
      <dgm:prSet presAssocID="{E2F8D846-E8A4-4D75-8D16-4EBDC529DBB7}" presName="sp" presStyleCnt="0"/>
      <dgm:spPr/>
    </dgm:pt>
    <dgm:pt modelId="{F53E2BC7-0E62-4A7A-B761-164B8EE83E12}" type="pres">
      <dgm:prSet presAssocID="{F9CDA6DE-AC3B-4124-BBAC-811053CDC1F8}" presName="linNode" presStyleCnt="0"/>
      <dgm:spPr/>
    </dgm:pt>
    <dgm:pt modelId="{8037D141-0962-4AB2-AF92-B543011C1C9F}" type="pres">
      <dgm:prSet presAssocID="{F9CDA6DE-AC3B-4124-BBAC-811053CDC1F8}" presName="parentText" presStyleLbl="node1" presStyleIdx="2" presStyleCnt="4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B225D-A152-46FB-A545-87F7E99A192D}" type="pres">
      <dgm:prSet presAssocID="{F9CDA6DE-AC3B-4124-BBAC-811053CDC1F8}" presName="descendantText" presStyleLbl="alignAccFollowNode1" presStyleIdx="2" presStyleCnt="4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C022C-B098-4BC6-89C0-2945E0818EF5}" type="pres">
      <dgm:prSet presAssocID="{37CDBCAC-4D75-405B-BAF4-CF7B7FA7825C}" presName="sp" presStyleCnt="0"/>
      <dgm:spPr/>
    </dgm:pt>
    <dgm:pt modelId="{51378E3B-B30F-4C68-963B-CE162CBCC1BD}" type="pres">
      <dgm:prSet presAssocID="{BD977928-6087-4F34-BC7F-BC4A35F509C3}" presName="linNode" presStyleCnt="0"/>
      <dgm:spPr/>
    </dgm:pt>
    <dgm:pt modelId="{D97BC639-8F50-4A71-9D86-7FF71591FE3A}" type="pres">
      <dgm:prSet presAssocID="{BD977928-6087-4F34-BC7F-BC4A35F509C3}" presName="parentText" presStyleLbl="node1" presStyleIdx="3" presStyleCnt="4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54C57-CC05-43F8-9284-1C1669D637F3}" type="pres">
      <dgm:prSet presAssocID="{BD977928-6087-4F34-BC7F-BC4A35F509C3}" presName="descendantText" presStyleLbl="alignAccFollowNode1" presStyleIdx="3" presStyleCnt="4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38816-34FE-4848-8456-100A0EF81604}" type="presOf" srcId="{18EC0F24-4C9C-4FE2-9BDB-1D1F944C2B13}" destId="{5F5FE408-36DF-4809-97BF-6DDDE8C2E077}" srcOrd="0" destOrd="0" presId="urn:microsoft.com/office/officeart/2005/8/layout/vList5"/>
    <dgm:cxn modelId="{9AF56AFE-5247-44BD-83BB-55590D111437}" type="presOf" srcId="{F9CDA6DE-AC3B-4124-BBAC-811053CDC1F8}" destId="{8037D141-0962-4AB2-AF92-B543011C1C9F}" srcOrd="0" destOrd="0" presId="urn:microsoft.com/office/officeart/2005/8/layout/vList5"/>
    <dgm:cxn modelId="{DE7DDF34-85C0-4ED7-9352-FCAFDC0DF47A}" srcId="{18EC0F24-4C9C-4FE2-9BDB-1D1F944C2B13}" destId="{F9CDA6DE-AC3B-4124-BBAC-811053CDC1F8}" srcOrd="2" destOrd="0" parTransId="{5A3D0CA5-4DF2-4823-876B-478A064CF3C6}" sibTransId="{37CDBCAC-4D75-405B-BAF4-CF7B7FA7825C}"/>
    <dgm:cxn modelId="{63005C25-94EC-4803-8453-CB78467B0858}" srcId="{18EC0F24-4C9C-4FE2-9BDB-1D1F944C2B13}" destId="{BD977928-6087-4F34-BC7F-BC4A35F509C3}" srcOrd="3" destOrd="0" parTransId="{911DC4B6-3314-49C9-A984-5932B13B191C}" sibTransId="{1F3E81E8-8C70-4044-A987-C6543E378D19}"/>
    <dgm:cxn modelId="{18D54DC0-5B9B-4129-9C70-BFFCB434BD39}" type="presOf" srcId="{294E20F5-CCFE-465C-90BC-B254771337AE}" destId="{04A54C57-CC05-43F8-9284-1C1669D637F3}" srcOrd="0" destOrd="0" presId="urn:microsoft.com/office/officeart/2005/8/layout/vList5"/>
    <dgm:cxn modelId="{2B1E0DD9-58FD-4CA3-9F51-F32C7E617B81}" type="presOf" srcId="{F1D7AAD0-1B7D-4A3B-AFBC-EE77941A8D63}" destId="{F4BC61F2-A97B-4643-A98E-4A1271D61F3E}" srcOrd="0" destOrd="0" presId="urn:microsoft.com/office/officeart/2005/8/layout/vList5"/>
    <dgm:cxn modelId="{7949D959-752B-46A7-8933-8A5F55DE1D3F}" type="presOf" srcId="{E84D21AB-7AFB-43D6-84B4-2D85304205EF}" destId="{FAF38F48-8566-4A05-8512-ECAB83395DF3}" srcOrd="0" destOrd="0" presId="urn:microsoft.com/office/officeart/2005/8/layout/vList5"/>
    <dgm:cxn modelId="{D9B56496-27E3-4320-81C4-1FF9004E2454}" type="presOf" srcId="{C89EC45F-95F7-44B5-BE27-64B107847886}" destId="{1FEB225D-A152-46FB-A545-87F7E99A192D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5D1C8D9F-6356-41F3-A7B4-0EA3D4C840D9}" type="presOf" srcId="{BD977928-6087-4F34-BC7F-BC4A35F509C3}" destId="{D97BC639-8F50-4A71-9D86-7FF71591FE3A}" srcOrd="0" destOrd="0" presId="urn:microsoft.com/office/officeart/2005/8/layout/vList5"/>
    <dgm:cxn modelId="{1364BE70-F7CD-4F19-8F7C-091097FDC17B}" type="presOf" srcId="{87452FEA-99A9-46A8-BE4B-30A75372F258}" destId="{18B067A9-820F-4C82-8112-C32018514C1C}" srcOrd="0" destOrd="0" presId="urn:microsoft.com/office/officeart/2005/8/layout/vList5"/>
    <dgm:cxn modelId="{E77E1B5C-8DB1-4E09-8098-DBD3D0AF8DEE}" type="presOf" srcId="{EAA8666C-4351-4CBC-8769-42E759C009AB}" destId="{0423A969-70BF-450A-8641-67CA65529CBD}" srcOrd="0" destOrd="0" presId="urn:microsoft.com/office/officeart/2005/8/layout/vList5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7F2DC031-8BA8-4B31-8644-8485F40B5B51}" srcId="{F9CDA6DE-AC3B-4124-BBAC-811053CDC1F8}" destId="{C89EC45F-95F7-44B5-BE27-64B107847886}" srcOrd="0" destOrd="0" parTransId="{BC48ECD5-92A3-4FCB-B673-90DFC80D4F56}" sibTransId="{A75262B3-F186-498B-89C4-0E8130C9D64A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03D9E422-37C0-489E-B14C-AF5F0E488B30}" srcId="{BD977928-6087-4F34-BC7F-BC4A35F509C3}" destId="{294E20F5-CCFE-465C-90BC-B254771337AE}" srcOrd="0" destOrd="0" parTransId="{3521BB9B-12D7-418B-90E4-659C875EAA04}" sibTransId="{BEFF23A9-FACC-4155-A074-E5DF4C153941}"/>
    <dgm:cxn modelId="{7BC5EF81-1091-452D-B31B-18EB2205293E}" type="presParOf" srcId="{5F5FE408-36DF-4809-97BF-6DDDE8C2E077}" destId="{43A912E6-579E-43A2-9D14-53F1A070DBAA}" srcOrd="0" destOrd="0" presId="urn:microsoft.com/office/officeart/2005/8/layout/vList5"/>
    <dgm:cxn modelId="{75DBDDBA-CBAD-4748-B544-C95A6B285F21}" type="presParOf" srcId="{43A912E6-579E-43A2-9D14-53F1A070DBAA}" destId="{18B067A9-820F-4C82-8112-C32018514C1C}" srcOrd="0" destOrd="0" presId="urn:microsoft.com/office/officeart/2005/8/layout/vList5"/>
    <dgm:cxn modelId="{30C4D70D-02A1-42B1-BE90-036993F8E71E}" type="presParOf" srcId="{43A912E6-579E-43A2-9D14-53F1A070DBAA}" destId="{F4BC61F2-A97B-4643-A98E-4A1271D61F3E}" srcOrd="1" destOrd="0" presId="urn:microsoft.com/office/officeart/2005/8/layout/vList5"/>
    <dgm:cxn modelId="{6A5F8C6D-B030-4B8F-BDAC-B5B93B3B2F19}" type="presParOf" srcId="{5F5FE408-36DF-4809-97BF-6DDDE8C2E077}" destId="{2B2733E2-BAED-4A8F-9425-7B04ED435EF0}" srcOrd="1" destOrd="0" presId="urn:microsoft.com/office/officeart/2005/8/layout/vList5"/>
    <dgm:cxn modelId="{8671D65F-4CCB-41B2-8EFF-BEA3C8A36674}" type="presParOf" srcId="{5F5FE408-36DF-4809-97BF-6DDDE8C2E077}" destId="{67A36C40-333A-4C49-B43D-C8E1261DA9E9}" srcOrd="2" destOrd="0" presId="urn:microsoft.com/office/officeart/2005/8/layout/vList5"/>
    <dgm:cxn modelId="{30E43FE6-3D86-496D-9B60-D50160553FC1}" type="presParOf" srcId="{67A36C40-333A-4C49-B43D-C8E1261DA9E9}" destId="{0423A969-70BF-450A-8641-67CA65529CBD}" srcOrd="0" destOrd="0" presId="urn:microsoft.com/office/officeart/2005/8/layout/vList5"/>
    <dgm:cxn modelId="{0C9D2A4D-E461-474F-93C9-2E9C8B050DEB}" type="presParOf" srcId="{67A36C40-333A-4C49-B43D-C8E1261DA9E9}" destId="{FAF38F48-8566-4A05-8512-ECAB83395DF3}" srcOrd="1" destOrd="0" presId="urn:microsoft.com/office/officeart/2005/8/layout/vList5"/>
    <dgm:cxn modelId="{253A78CB-8239-413F-AE8A-1D07B8271319}" type="presParOf" srcId="{5F5FE408-36DF-4809-97BF-6DDDE8C2E077}" destId="{14E2A049-213D-453A-BD7E-7166ECCC7349}" srcOrd="3" destOrd="0" presId="urn:microsoft.com/office/officeart/2005/8/layout/vList5"/>
    <dgm:cxn modelId="{1DE7F60F-C2C9-4C6B-B5C8-AC24944F051E}" type="presParOf" srcId="{5F5FE408-36DF-4809-97BF-6DDDE8C2E077}" destId="{F53E2BC7-0E62-4A7A-B761-164B8EE83E12}" srcOrd="4" destOrd="0" presId="urn:microsoft.com/office/officeart/2005/8/layout/vList5"/>
    <dgm:cxn modelId="{223AEEDA-8EFE-484D-832E-A5913D3A437C}" type="presParOf" srcId="{F53E2BC7-0E62-4A7A-B761-164B8EE83E12}" destId="{8037D141-0962-4AB2-AF92-B543011C1C9F}" srcOrd="0" destOrd="0" presId="urn:microsoft.com/office/officeart/2005/8/layout/vList5"/>
    <dgm:cxn modelId="{07DF9559-D0C9-447E-8199-35A22E275322}" type="presParOf" srcId="{F53E2BC7-0E62-4A7A-B761-164B8EE83E12}" destId="{1FEB225D-A152-46FB-A545-87F7E99A192D}" srcOrd="1" destOrd="0" presId="urn:microsoft.com/office/officeart/2005/8/layout/vList5"/>
    <dgm:cxn modelId="{00DB5174-6404-40D2-A3FA-E0E900E8BF4D}" type="presParOf" srcId="{5F5FE408-36DF-4809-97BF-6DDDE8C2E077}" destId="{E55C022C-B098-4BC6-89C0-2945E0818EF5}" srcOrd="5" destOrd="0" presId="urn:microsoft.com/office/officeart/2005/8/layout/vList5"/>
    <dgm:cxn modelId="{5D0A7E39-4CE6-4950-89F9-543E0836274C}" type="presParOf" srcId="{5F5FE408-36DF-4809-97BF-6DDDE8C2E077}" destId="{51378E3B-B30F-4C68-963B-CE162CBCC1BD}" srcOrd="6" destOrd="0" presId="urn:microsoft.com/office/officeart/2005/8/layout/vList5"/>
    <dgm:cxn modelId="{18B2A9B8-3F54-45F9-AEC2-F0DB0D4108BC}" type="presParOf" srcId="{51378E3B-B30F-4C68-963B-CE162CBCC1BD}" destId="{D97BC639-8F50-4A71-9D86-7FF71591FE3A}" srcOrd="0" destOrd="0" presId="urn:microsoft.com/office/officeart/2005/8/layout/vList5"/>
    <dgm:cxn modelId="{2F61A40C-4E65-4F81-9BB7-3E2EF13C60CC}" type="presParOf" srcId="{51378E3B-B30F-4C68-963B-CE162CBCC1BD}" destId="{04A54C57-CC05-43F8-9284-1C1669D637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/>
      <dgm:t>
        <a:bodyPr/>
        <a:lstStyle/>
        <a:p>
          <a:r>
            <a:rPr lang="ru-RU" sz="1600" dirty="0" smtClean="0"/>
            <a:t>Личностный подход</a:t>
          </a:r>
          <a:endParaRPr lang="uk-UA" sz="1600" dirty="0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/>
        </a:p>
      </dgm:t>
    </dgm:pt>
    <dgm:pt modelId="{BEAB74B0-5336-4F4C-9F5D-8E644DB04790}">
      <dgm:prSet phldrT="[Текст]" custT="1"/>
      <dgm:spPr/>
      <dgm:t>
        <a:bodyPr/>
        <a:lstStyle/>
        <a:p>
          <a:r>
            <a:rPr lang="ru-RU" sz="1600" dirty="0" smtClean="0"/>
            <a:t>Является частным случаем реализации системного подхода и предусматривает в любом случае выходить из положения о целостности личности как системы, которая действует в определенных обстоятельствах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/>
        </a:p>
      </dgm:t>
    </dgm:pt>
    <dgm:pt modelId="{F31128C7-377F-4ABA-BCB1-7C940F66C8EF}">
      <dgm:prSet phldrT="[Текст]" custT="1"/>
      <dgm:spPr/>
      <dgm:t>
        <a:bodyPr/>
        <a:lstStyle/>
        <a:p>
          <a:r>
            <a:rPr lang="ru-RU" sz="1600" dirty="0" smtClean="0"/>
            <a:t>Необходимо учитывать особенности направленности человека, развитие форм ее деятельности и своеобразие предметного содержания сознания, которые как относительно константные системные образования в каждый конкретный момент жизнедеятельности личности совокупно накладываются на бегущие ситуативные условия среды, обеспечивающие тем самым только этому человеку присущие, индивидуализированные способы реагирования на обстоятельства действительности</a:t>
          </a:r>
          <a:endParaRPr lang="uk-UA" sz="1600" dirty="0"/>
        </a:p>
      </dgm:t>
    </dgm:pt>
    <dgm:pt modelId="{B0991CF8-AC9C-4B75-BF69-3F4DB0C7E836}" type="parTrans" cxnId="{BF12C7DF-21C8-45A0-A799-50F180B99718}">
      <dgm:prSet/>
      <dgm:spPr/>
      <dgm:t>
        <a:bodyPr/>
        <a:lstStyle/>
        <a:p>
          <a:endParaRPr lang="ru-RU"/>
        </a:p>
      </dgm:t>
    </dgm:pt>
    <dgm:pt modelId="{0333AB81-E9C2-4DEE-AD59-95A782511E14}" type="sibTrans" cxnId="{BF12C7DF-21C8-45A0-A799-50F180B99718}">
      <dgm:prSet/>
      <dgm:spPr/>
      <dgm:t>
        <a:bodyPr/>
        <a:lstStyle/>
        <a:p>
          <a:endParaRPr lang="ru-RU"/>
        </a:p>
      </dgm:t>
    </dgm:pt>
    <dgm:pt modelId="{4717B883-95CD-495B-8D9E-E6B1C630A561}" type="pres">
      <dgm:prSet presAssocID="{C97DCA79-AE04-428C-B2CE-E0E50E328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01960-3D5B-4DB9-A4B5-FB7392964756}" type="pres">
      <dgm:prSet presAssocID="{8FF16511-BE26-445A-AE0A-D74385B116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21B8-728E-43D0-9DB0-7C933AE8C699}" type="pres">
      <dgm:prSet presAssocID="{8FF16511-BE26-445A-AE0A-D74385B116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2C7DF-21C8-45A0-A799-50F180B99718}" srcId="{8FF16511-BE26-445A-AE0A-D74385B11605}" destId="{F31128C7-377F-4ABA-BCB1-7C940F66C8EF}" srcOrd="1" destOrd="0" parTransId="{B0991CF8-AC9C-4B75-BF69-3F4DB0C7E836}" sibTransId="{0333AB81-E9C2-4DEE-AD59-95A782511E14}"/>
    <dgm:cxn modelId="{A5C695EC-DF22-4BC9-B06A-69D6F1C6FEEB}" type="presOf" srcId="{8FF16511-BE26-445A-AE0A-D74385B11605}" destId="{56D01960-3D5B-4DB9-A4B5-FB7392964756}" srcOrd="0" destOrd="0" presId="urn:microsoft.com/office/officeart/2005/8/layout/vList2"/>
    <dgm:cxn modelId="{3928BB28-71DE-4B36-9286-2EE8D8A60BDB}" type="presOf" srcId="{C97DCA79-AE04-428C-B2CE-E0E50E32883F}" destId="{4717B883-95CD-495B-8D9E-E6B1C630A561}" srcOrd="0" destOrd="0" presId="urn:microsoft.com/office/officeart/2005/8/layout/vList2"/>
    <dgm:cxn modelId="{2FF0DA98-FCAC-4855-B31B-2970BA98664E}" type="presOf" srcId="{F31128C7-377F-4ABA-BCB1-7C940F66C8EF}" destId="{D52C21B8-728E-43D0-9DB0-7C933AE8C699}" srcOrd="0" destOrd="1" presId="urn:microsoft.com/office/officeart/2005/8/layout/vList2"/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E49F02C8-2698-4454-A13B-0C5864220855}" type="presOf" srcId="{BEAB74B0-5336-4F4C-9F5D-8E644DB04790}" destId="{D52C21B8-728E-43D0-9DB0-7C933AE8C699}" srcOrd="0" destOrd="0" presId="urn:microsoft.com/office/officeart/2005/8/layout/vList2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4E9FB40A-F1E0-48B9-93E0-D97D8532645E}" type="presParOf" srcId="{4717B883-95CD-495B-8D9E-E6B1C630A561}" destId="{56D01960-3D5B-4DB9-A4B5-FB7392964756}" srcOrd="0" destOrd="0" presId="urn:microsoft.com/office/officeart/2005/8/layout/vList2"/>
    <dgm:cxn modelId="{3576A122-D1FF-4AAD-BC92-80D3F5660F43}" type="presParOf" srcId="{4717B883-95CD-495B-8D9E-E6B1C630A561}" destId="{D52C21B8-728E-43D0-9DB0-7C933AE8C6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6DFC0F-6192-403E-A14C-334E343483B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996D31-F419-47D8-868E-9D37E4DAE927}">
      <dgm:prSet phldrT="[Текст]" custT="1"/>
      <dgm:spPr/>
      <dgm:t>
        <a:bodyPr/>
        <a:lstStyle/>
        <a:p>
          <a:r>
            <a:rPr lang="ru-RU" sz="1800" dirty="0" smtClean="0"/>
            <a:t>Реализации принципов системности и личностного подхода в педагогической психологии способствует соблюдение следующих требований:</a:t>
          </a:r>
          <a:endParaRPr lang="ru-RU" sz="1800" dirty="0"/>
        </a:p>
      </dgm:t>
    </dgm:pt>
    <dgm:pt modelId="{C9F0B586-8693-4895-800A-AD59C36E0AF9}" type="parTrans" cxnId="{42D57AA2-27C0-40C0-B766-825F807C616C}">
      <dgm:prSet/>
      <dgm:spPr/>
      <dgm:t>
        <a:bodyPr/>
        <a:lstStyle/>
        <a:p>
          <a:endParaRPr lang="ru-RU" sz="1600"/>
        </a:p>
      </dgm:t>
    </dgm:pt>
    <dgm:pt modelId="{EFDA412A-D80E-44B9-92C9-CBEAADCCA4B1}" type="sibTrans" cxnId="{42D57AA2-27C0-40C0-B766-825F807C616C}">
      <dgm:prSet/>
      <dgm:spPr/>
      <dgm:t>
        <a:bodyPr/>
        <a:lstStyle/>
        <a:p>
          <a:endParaRPr lang="ru-RU" sz="1600"/>
        </a:p>
      </dgm:t>
    </dgm:pt>
    <dgm:pt modelId="{CE149B14-361B-4D42-87A1-BA259CE0D920}">
      <dgm:prSet phldrT="[Текст]" custT="1"/>
      <dgm:spPr/>
      <dgm:t>
        <a:bodyPr/>
        <a:lstStyle/>
        <a:p>
          <a:r>
            <a:rPr lang="ru-RU" sz="1600" dirty="0" smtClean="0"/>
            <a:t>анализировать объект исследования в связи с конкретной</a:t>
          </a:r>
          <a:endParaRPr lang="ru-RU" sz="1600" dirty="0"/>
        </a:p>
      </dgm:t>
    </dgm:pt>
    <dgm:pt modelId="{3F1F905E-C466-4354-B90E-74FF1F2276DC}" type="parTrans" cxnId="{9E7F2B04-98CA-4DF0-9352-DBD62FE6B1FB}">
      <dgm:prSet/>
      <dgm:spPr/>
      <dgm:t>
        <a:bodyPr/>
        <a:lstStyle/>
        <a:p>
          <a:endParaRPr lang="ru-RU" sz="1600"/>
        </a:p>
      </dgm:t>
    </dgm:pt>
    <dgm:pt modelId="{05FCE2E0-6EF2-439D-BCF3-F1D8ED6FA69C}" type="sibTrans" cxnId="{9E7F2B04-98CA-4DF0-9352-DBD62FE6B1FB}">
      <dgm:prSet/>
      <dgm:spPr/>
      <dgm:t>
        <a:bodyPr/>
        <a:lstStyle/>
        <a:p>
          <a:endParaRPr lang="ru-RU" sz="1600"/>
        </a:p>
      </dgm:t>
    </dgm:pt>
    <dgm:pt modelId="{937F95BF-A096-4FED-A720-4D9BF4050AF6}">
      <dgm:prSet custT="1"/>
      <dgm:spPr/>
      <dgm:t>
        <a:bodyPr/>
        <a:lstStyle/>
        <a:p>
          <a:r>
            <a:rPr lang="ru-RU" sz="1600" dirty="0" smtClean="0"/>
            <a:t>педагогической ситуацией</a:t>
          </a:r>
          <a:endParaRPr lang="ru-RU" sz="1600" dirty="0"/>
        </a:p>
      </dgm:t>
    </dgm:pt>
    <dgm:pt modelId="{4C94FD67-6FAA-4A35-967A-9F5D4EB36CA0}" type="parTrans" cxnId="{4ADB0CEC-46A9-4B7E-AD6E-687B3A51B78B}">
      <dgm:prSet/>
      <dgm:spPr/>
      <dgm:t>
        <a:bodyPr/>
        <a:lstStyle/>
        <a:p>
          <a:endParaRPr lang="ru-RU"/>
        </a:p>
      </dgm:t>
    </dgm:pt>
    <dgm:pt modelId="{919FEA82-2A29-4B60-906C-839EF9ECE1A2}" type="sibTrans" cxnId="{4ADB0CEC-46A9-4B7E-AD6E-687B3A51B78B}">
      <dgm:prSet/>
      <dgm:spPr/>
      <dgm:t>
        <a:bodyPr/>
        <a:lstStyle/>
        <a:p>
          <a:endParaRPr lang="ru-RU"/>
        </a:p>
      </dgm:t>
    </dgm:pt>
    <dgm:pt modelId="{51A593BB-447F-4B31-B37B-F6E383CF3F44}">
      <dgm:prSet custT="1"/>
      <dgm:spPr/>
      <dgm:t>
        <a:bodyPr/>
        <a:lstStyle/>
        <a:p>
          <a:r>
            <a:rPr lang="ru-RU" sz="1600" dirty="0" smtClean="0"/>
            <a:t>исследовать педагогические явления за объективно выраженными показателями, учитывая разнообразие проявлений личности</a:t>
          </a:r>
          <a:endParaRPr lang="ru-RU" sz="1600" dirty="0"/>
        </a:p>
      </dgm:t>
    </dgm:pt>
    <dgm:pt modelId="{557A2E24-3C4F-424F-A23C-A9BF8000F0E6}" type="parTrans" cxnId="{23068294-0736-4366-9A68-B88717C18C8C}">
      <dgm:prSet/>
      <dgm:spPr/>
      <dgm:t>
        <a:bodyPr/>
        <a:lstStyle/>
        <a:p>
          <a:endParaRPr lang="ru-RU"/>
        </a:p>
      </dgm:t>
    </dgm:pt>
    <dgm:pt modelId="{B89B274E-A3F8-4C3D-9973-43E3530DA43D}" type="sibTrans" cxnId="{23068294-0736-4366-9A68-B88717C18C8C}">
      <dgm:prSet/>
      <dgm:spPr/>
      <dgm:t>
        <a:bodyPr/>
        <a:lstStyle/>
        <a:p>
          <a:endParaRPr lang="ru-RU"/>
        </a:p>
      </dgm:t>
    </dgm:pt>
    <dgm:pt modelId="{D21C3319-2696-4436-945A-758A27AA4BF8}">
      <dgm:prSet custT="1"/>
      <dgm:spPr/>
      <dgm:t>
        <a:bodyPr/>
        <a:lstStyle/>
        <a:p>
          <a:r>
            <a:rPr lang="ru-RU" sz="1600" dirty="0" smtClean="0"/>
            <a:t>исследовать личность воспитанника в связи с условиями жизнедеятельности группы или коллектива, куда он входит</a:t>
          </a:r>
          <a:endParaRPr lang="ru-RU" sz="1600" dirty="0"/>
        </a:p>
      </dgm:t>
    </dgm:pt>
    <dgm:pt modelId="{0EE3D534-4112-40D0-B819-52FCC8FE658A}" type="parTrans" cxnId="{A9CE049C-D315-4CA1-A15C-7DDE68490F55}">
      <dgm:prSet/>
      <dgm:spPr/>
      <dgm:t>
        <a:bodyPr/>
        <a:lstStyle/>
        <a:p>
          <a:endParaRPr lang="ru-RU"/>
        </a:p>
      </dgm:t>
    </dgm:pt>
    <dgm:pt modelId="{A4E3A287-F055-4B23-A3DE-86AB98794B1A}" type="sibTrans" cxnId="{A9CE049C-D315-4CA1-A15C-7DDE68490F55}">
      <dgm:prSet/>
      <dgm:spPr/>
      <dgm:t>
        <a:bodyPr/>
        <a:lstStyle/>
        <a:p>
          <a:endParaRPr lang="ru-RU"/>
        </a:p>
      </dgm:t>
    </dgm:pt>
    <dgm:pt modelId="{5E8F77D7-11CD-41BA-955A-2BF72D7EF7AA}" type="pres">
      <dgm:prSet presAssocID="{546DFC0F-6192-403E-A14C-334E343483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144CC-E675-4D1F-94CB-1C878484E3D9}" type="pres">
      <dgm:prSet presAssocID="{33996D31-F419-47D8-868E-9D37E4DAE927}" presName="parentLin" presStyleCnt="0"/>
      <dgm:spPr/>
    </dgm:pt>
    <dgm:pt modelId="{D65280C1-1F08-4924-BC93-704C9912AF62}" type="pres">
      <dgm:prSet presAssocID="{33996D31-F419-47D8-868E-9D37E4DAE92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77F7769-094B-4D04-93AD-E9A137A09450}" type="pres">
      <dgm:prSet presAssocID="{33996D31-F419-47D8-868E-9D37E4DAE9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A967-6D57-4EF9-9B72-3020907F0740}" type="pres">
      <dgm:prSet presAssocID="{33996D31-F419-47D8-868E-9D37E4DAE927}" presName="negativeSpace" presStyleCnt="0"/>
      <dgm:spPr/>
    </dgm:pt>
    <dgm:pt modelId="{D9CA1F2F-7D20-4DD9-AC10-6E4DC692CB14}" type="pres">
      <dgm:prSet presAssocID="{33996D31-F419-47D8-868E-9D37E4DAE92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2E3659-FB7F-4BB7-BC4C-BFCFCEC3EDB9}" type="presOf" srcId="{D21C3319-2696-4436-945A-758A27AA4BF8}" destId="{D9CA1F2F-7D20-4DD9-AC10-6E4DC692CB14}" srcOrd="0" destOrd="3" presId="urn:microsoft.com/office/officeart/2005/8/layout/list1"/>
    <dgm:cxn modelId="{E9F3BD71-6A23-4324-979C-4F4912C4F389}" type="presOf" srcId="{CE149B14-361B-4D42-87A1-BA259CE0D920}" destId="{D9CA1F2F-7D20-4DD9-AC10-6E4DC692CB14}" srcOrd="0" destOrd="0" presId="urn:microsoft.com/office/officeart/2005/8/layout/list1"/>
    <dgm:cxn modelId="{09F9D165-17D6-42E4-A5DD-B582F545B9E1}" type="presOf" srcId="{33996D31-F419-47D8-868E-9D37E4DAE927}" destId="{D65280C1-1F08-4924-BC93-704C9912AF62}" srcOrd="0" destOrd="0" presId="urn:microsoft.com/office/officeart/2005/8/layout/list1"/>
    <dgm:cxn modelId="{A9CE049C-D315-4CA1-A15C-7DDE68490F55}" srcId="{33996D31-F419-47D8-868E-9D37E4DAE927}" destId="{D21C3319-2696-4436-945A-758A27AA4BF8}" srcOrd="3" destOrd="0" parTransId="{0EE3D534-4112-40D0-B819-52FCC8FE658A}" sibTransId="{A4E3A287-F055-4B23-A3DE-86AB98794B1A}"/>
    <dgm:cxn modelId="{0FB1CEE1-9904-4483-B0F1-935AB451F183}" type="presOf" srcId="{937F95BF-A096-4FED-A720-4D9BF4050AF6}" destId="{D9CA1F2F-7D20-4DD9-AC10-6E4DC692CB14}" srcOrd="0" destOrd="1" presId="urn:microsoft.com/office/officeart/2005/8/layout/list1"/>
    <dgm:cxn modelId="{8153A73D-2915-4187-BF47-D280323F8C83}" type="presOf" srcId="{546DFC0F-6192-403E-A14C-334E343483B4}" destId="{5E8F77D7-11CD-41BA-955A-2BF72D7EF7AA}" srcOrd="0" destOrd="0" presId="urn:microsoft.com/office/officeart/2005/8/layout/list1"/>
    <dgm:cxn modelId="{AE0F354F-6CE8-4298-93FD-29A63461C3FE}" type="presOf" srcId="{51A593BB-447F-4B31-B37B-F6E383CF3F44}" destId="{D9CA1F2F-7D20-4DD9-AC10-6E4DC692CB14}" srcOrd="0" destOrd="2" presId="urn:microsoft.com/office/officeart/2005/8/layout/list1"/>
    <dgm:cxn modelId="{23068294-0736-4366-9A68-B88717C18C8C}" srcId="{33996D31-F419-47D8-868E-9D37E4DAE927}" destId="{51A593BB-447F-4B31-B37B-F6E383CF3F44}" srcOrd="2" destOrd="0" parTransId="{557A2E24-3C4F-424F-A23C-A9BF8000F0E6}" sibTransId="{B89B274E-A3F8-4C3D-9973-43E3530DA43D}"/>
    <dgm:cxn modelId="{9E7F2B04-98CA-4DF0-9352-DBD62FE6B1FB}" srcId="{33996D31-F419-47D8-868E-9D37E4DAE927}" destId="{CE149B14-361B-4D42-87A1-BA259CE0D920}" srcOrd="0" destOrd="0" parTransId="{3F1F905E-C466-4354-B90E-74FF1F2276DC}" sibTransId="{05FCE2E0-6EF2-439D-BCF3-F1D8ED6FA69C}"/>
    <dgm:cxn modelId="{4ADB0CEC-46A9-4B7E-AD6E-687B3A51B78B}" srcId="{33996D31-F419-47D8-868E-9D37E4DAE927}" destId="{937F95BF-A096-4FED-A720-4D9BF4050AF6}" srcOrd="1" destOrd="0" parTransId="{4C94FD67-6FAA-4A35-967A-9F5D4EB36CA0}" sibTransId="{919FEA82-2A29-4B60-906C-839EF9ECE1A2}"/>
    <dgm:cxn modelId="{42D57AA2-27C0-40C0-B766-825F807C616C}" srcId="{546DFC0F-6192-403E-A14C-334E343483B4}" destId="{33996D31-F419-47D8-868E-9D37E4DAE927}" srcOrd="0" destOrd="0" parTransId="{C9F0B586-8693-4895-800A-AD59C36E0AF9}" sibTransId="{EFDA412A-D80E-44B9-92C9-CBEAADCCA4B1}"/>
    <dgm:cxn modelId="{6868FC60-DDE1-46AA-8BC7-8CCFE54D10E3}" type="presOf" srcId="{33996D31-F419-47D8-868E-9D37E4DAE927}" destId="{577F7769-094B-4D04-93AD-E9A137A09450}" srcOrd="1" destOrd="0" presId="urn:microsoft.com/office/officeart/2005/8/layout/list1"/>
    <dgm:cxn modelId="{A77845D3-E62A-472C-83AB-7561875E78AC}" type="presParOf" srcId="{5E8F77D7-11CD-41BA-955A-2BF72D7EF7AA}" destId="{BE6144CC-E675-4D1F-94CB-1C878484E3D9}" srcOrd="0" destOrd="0" presId="urn:microsoft.com/office/officeart/2005/8/layout/list1"/>
    <dgm:cxn modelId="{3246271A-A7F0-4F15-80BF-83032E2AAE96}" type="presParOf" srcId="{BE6144CC-E675-4D1F-94CB-1C878484E3D9}" destId="{D65280C1-1F08-4924-BC93-704C9912AF62}" srcOrd="0" destOrd="0" presId="urn:microsoft.com/office/officeart/2005/8/layout/list1"/>
    <dgm:cxn modelId="{192294DE-2349-4AA2-AA13-E19C01CAC3AA}" type="presParOf" srcId="{BE6144CC-E675-4D1F-94CB-1C878484E3D9}" destId="{577F7769-094B-4D04-93AD-E9A137A09450}" srcOrd="1" destOrd="0" presId="urn:microsoft.com/office/officeart/2005/8/layout/list1"/>
    <dgm:cxn modelId="{0BC2CB58-C08F-4B4C-95B3-7D2E4805C77F}" type="presParOf" srcId="{5E8F77D7-11CD-41BA-955A-2BF72D7EF7AA}" destId="{1A08A967-6D57-4EF9-9B72-3020907F0740}" srcOrd="1" destOrd="0" presId="urn:microsoft.com/office/officeart/2005/8/layout/list1"/>
    <dgm:cxn modelId="{3DCE3691-6609-48E2-99E2-37D9898897DF}" type="presParOf" srcId="{5E8F77D7-11CD-41BA-955A-2BF72D7EF7AA}" destId="{D9CA1F2F-7D20-4DD9-AC10-6E4DC692CB1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0794B-43C3-4D27-AA69-3F0D10E60BDE}">
      <dsp:nvSpPr>
        <dsp:cNvPr id="0" name=""/>
        <dsp:cNvSpPr/>
      </dsp:nvSpPr>
      <dsp:spPr>
        <a:xfrm>
          <a:off x="0" y="28056"/>
          <a:ext cx="9431673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Цель – повышение личностной зрелости студентов для успешного выполнения волонтёрской деятельности</a:t>
          </a:r>
          <a:endParaRPr lang="ru-RU" sz="2100" kern="1200" dirty="0"/>
        </a:p>
      </dsp:txBody>
      <dsp:txXfrm>
        <a:off x="40780" y="68836"/>
        <a:ext cx="9350113" cy="753819"/>
      </dsp:txXfrm>
    </dsp:sp>
    <dsp:sp modelId="{8BE32CF7-3D0A-4434-8162-1C38BF02C245}">
      <dsp:nvSpPr>
        <dsp:cNvPr id="0" name=""/>
        <dsp:cNvSpPr/>
      </dsp:nvSpPr>
      <dsp:spPr>
        <a:xfrm>
          <a:off x="0" y="923916"/>
          <a:ext cx="9431673" cy="83537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Признаками психолого-педагогической технологии </a:t>
          </a:r>
          <a:r>
            <a:rPr lang="ru-RU" sz="2100" kern="1200" dirty="0" smtClean="0"/>
            <a:t>являются:</a:t>
          </a:r>
          <a:endParaRPr lang="ru-RU" sz="2100" kern="1200" dirty="0"/>
        </a:p>
      </dsp:txBody>
      <dsp:txXfrm>
        <a:off x="40780" y="964696"/>
        <a:ext cx="9350113" cy="753819"/>
      </dsp:txXfrm>
    </dsp:sp>
    <dsp:sp modelId="{A616311D-91CD-42A2-83DC-4F4AA614BD8B}">
      <dsp:nvSpPr>
        <dsp:cNvPr id="0" name=""/>
        <dsp:cNvSpPr/>
      </dsp:nvSpPr>
      <dsp:spPr>
        <a:xfrm>
          <a:off x="0" y="1759296"/>
          <a:ext cx="9431673" cy="273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45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цели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комплекса диагностических средств, позволяющих своевременно проводить оценку психического развития волонтёра, отслеживать результативность его деятельности и эффективность психолого-педагогического воздействия и др.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закономерности структурирования взаимодействия педагога-психолога с субъектами образовательного пространства (в данном случае с волонтёрами  из числа студентов организаций высшего образования), позволяющие проектировать процесс изменения (развития; </a:t>
          </a:r>
          <a:r>
            <a:rPr lang="ru-RU" sz="1600" kern="1200" dirty="0" err="1" smtClean="0"/>
            <a:t>психопрофилактики</a:t>
          </a:r>
          <a:r>
            <a:rPr lang="ru-RU" sz="1600" kern="1200" dirty="0" smtClean="0"/>
            <a:t>; социально-психологической адаптации; </a:t>
          </a:r>
          <a:r>
            <a:rPr lang="ru-RU" sz="1600" kern="1200" dirty="0" err="1" smtClean="0"/>
            <a:t>психокоррекции</a:t>
          </a:r>
          <a:r>
            <a:rPr lang="ru-RU" sz="1600" kern="1200" dirty="0" smtClean="0"/>
            <a:t>; психологического сопровождения; поддержки и т.д.)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методов, средств и условий, гарантирующих достижение поставленных целей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анализ процесса и результатов деятельности, свидетельствующие об эффективности работы</a:t>
          </a:r>
          <a:endParaRPr lang="ru-RU" sz="1600" kern="1200" dirty="0"/>
        </a:p>
      </dsp:txBody>
      <dsp:txXfrm>
        <a:off x="0" y="1759296"/>
        <a:ext cx="9431673" cy="27386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1F2F-7D20-4DD9-AC10-6E4DC692CB14}">
      <dsp:nvSpPr>
        <dsp:cNvPr id="0" name=""/>
        <dsp:cNvSpPr/>
      </dsp:nvSpPr>
      <dsp:spPr>
        <a:xfrm>
          <a:off x="0" y="1107292"/>
          <a:ext cx="9282236" cy="389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405" tIns="1353820" rIns="7204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помощь в создании социально-психологических условий для развития личности обучающихся волонтёров и их успешного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помощь в создании благоприятного климата в коллективах обучаемых волонтёров и в волонтёрской организации  в целом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систематическое отслеживание психолого-педагогического статуса обучающегося волонтёра  и динамики его развития в процессе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у обучающихся волонтёров способности к самопознанию, саморазвитию, самоопределению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помощь волонтёрам, имеющим трудности в психологическом развитии и обучении; 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оказание психолого-педагогической поддержки</a:t>
          </a:r>
          <a:endParaRPr lang="ru-RU" sz="1600" kern="1200" dirty="0"/>
        </a:p>
      </dsp:txBody>
      <dsp:txXfrm>
        <a:off x="0" y="1107292"/>
        <a:ext cx="9282236" cy="3890250"/>
      </dsp:txXfrm>
    </dsp:sp>
    <dsp:sp modelId="{577F7769-094B-4D04-93AD-E9A137A09450}">
      <dsp:nvSpPr>
        <dsp:cNvPr id="0" name=""/>
        <dsp:cNvSpPr/>
      </dsp:nvSpPr>
      <dsp:spPr>
        <a:xfrm>
          <a:off x="464111" y="147892"/>
          <a:ext cx="6497565" cy="1918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2" tIns="0" rIns="24559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Ведущей задачей психолого-педагогического сопровождения обучения волонтёров является </a:t>
          </a:r>
          <a:r>
            <a:rPr lang="ru-RU" sz="1600" kern="1200" dirty="0" err="1" smtClean="0"/>
            <a:t>психопрофилактика</a:t>
          </a:r>
          <a:r>
            <a:rPr lang="ru-RU" sz="1600" kern="1200" dirty="0" smtClean="0"/>
            <a:t>, которая реализуется через:</a:t>
          </a:r>
          <a:endParaRPr lang="ru-RU" sz="1600" kern="1200" dirty="0"/>
        </a:p>
      </dsp:txBody>
      <dsp:txXfrm>
        <a:off x="557779" y="241560"/>
        <a:ext cx="6310229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E3D3-9AD1-4973-A3BA-D294A29504E9}">
      <dsp:nvSpPr>
        <dsp:cNvPr id="0" name=""/>
        <dsp:cNvSpPr/>
      </dsp:nvSpPr>
      <dsp:spPr>
        <a:xfrm>
          <a:off x="714669" y="0"/>
          <a:ext cx="5009646" cy="500964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BF67D-4036-4E08-8B22-F1F447242F7A}">
      <dsp:nvSpPr>
        <dsp:cNvPr id="0" name=""/>
        <dsp:cNvSpPr/>
      </dsp:nvSpPr>
      <dsp:spPr>
        <a:xfrm>
          <a:off x="3219492" y="503655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Личностный уровень  </a:t>
          </a:r>
          <a:endParaRPr lang="ru-RU" sz="2100" kern="1200" dirty="0"/>
        </a:p>
      </dsp:txBody>
      <dsp:txXfrm>
        <a:off x="3277382" y="561545"/>
        <a:ext cx="3140489" cy="1070097"/>
      </dsp:txXfrm>
    </dsp:sp>
    <dsp:sp modelId="{82FAE7C2-4137-4A6A-939A-80EA68D238A8}">
      <dsp:nvSpPr>
        <dsp:cNvPr id="0" name=""/>
        <dsp:cNvSpPr/>
      </dsp:nvSpPr>
      <dsp:spPr>
        <a:xfrm>
          <a:off x="3219492" y="1837767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Индивидуально-психологический уровень </a:t>
          </a:r>
          <a:endParaRPr lang="ru-RU" sz="2100" kern="1200" dirty="0"/>
        </a:p>
      </dsp:txBody>
      <dsp:txXfrm>
        <a:off x="3277382" y="1895657"/>
        <a:ext cx="3140489" cy="1070097"/>
      </dsp:txXfrm>
    </dsp:sp>
    <dsp:sp modelId="{ACA76208-ADED-4A38-B041-BB9FA015B066}">
      <dsp:nvSpPr>
        <dsp:cNvPr id="0" name=""/>
        <dsp:cNvSpPr/>
      </dsp:nvSpPr>
      <dsp:spPr>
        <a:xfrm>
          <a:off x="3219492" y="3171878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Психофизиологический уровень</a:t>
          </a:r>
          <a:endParaRPr lang="ru-RU" sz="2100" kern="1200"/>
        </a:p>
      </dsp:txBody>
      <dsp:txXfrm>
        <a:off x="3277382" y="3229768"/>
        <a:ext cx="3140489" cy="1070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E3D3-9AD1-4973-A3BA-D294A29504E9}">
      <dsp:nvSpPr>
        <dsp:cNvPr id="0" name=""/>
        <dsp:cNvSpPr/>
      </dsp:nvSpPr>
      <dsp:spPr>
        <a:xfrm>
          <a:off x="714669" y="0"/>
          <a:ext cx="5009646" cy="500964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BF67D-4036-4E08-8B22-F1F447242F7A}">
      <dsp:nvSpPr>
        <dsp:cNvPr id="0" name=""/>
        <dsp:cNvSpPr/>
      </dsp:nvSpPr>
      <dsp:spPr>
        <a:xfrm>
          <a:off x="3219492" y="503655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Профессиональный уровень</a:t>
          </a:r>
          <a:endParaRPr lang="ru-RU" sz="2500" kern="1200" dirty="0"/>
        </a:p>
      </dsp:txBody>
      <dsp:txXfrm>
        <a:off x="3277382" y="561545"/>
        <a:ext cx="3140489" cy="1070097"/>
      </dsp:txXfrm>
    </dsp:sp>
    <dsp:sp modelId="{82FAE7C2-4137-4A6A-939A-80EA68D238A8}">
      <dsp:nvSpPr>
        <dsp:cNvPr id="0" name=""/>
        <dsp:cNvSpPr/>
      </dsp:nvSpPr>
      <dsp:spPr>
        <a:xfrm>
          <a:off x="3219492" y="1837767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Социальный уровень </a:t>
          </a:r>
          <a:endParaRPr lang="ru-RU" sz="2500" kern="1200" dirty="0"/>
        </a:p>
      </dsp:txBody>
      <dsp:txXfrm>
        <a:off x="3277382" y="1895657"/>
        <a:ext cx="3140489" cy="1070097"/>
      </dsp:txXfrm>
    </dsp:sp>
    <dsp:sp modelId="{5342FD47-453E-4AB1-9D2C-CF0917A0EF2A}">
      <dsp:nvSpPr>
        <dsp:cNvPr id="0" name=""/>
        <dsp:cNvSpPr/>
      </dsp:nvSpPr>
      <dsp:spPr>
        <a:xfrm>
          <a:off x="3219492" y="3171878"/>
          <a:ext cx="3256269" cy="11858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Микрогрупповой</a:t>
          </a:r>
          <a:r>
            <a:rPr lang="ru-RU" sz="2500" kern="1200" dirty="0" smtClean="0"/>
            <a:t> уровень </a:t>
          </a:r>
          <a:endParaRPr lang="ru-RU" sz="2500" kern="1200" dirty="0"/>
        </a:p>
      </dsp:txBody>
      <dsp:txXfrm>
        <a:off x="3277382" y="3229768"/>
        <a:ext cx="3140489" cy="1070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24898-3C46-4B30-9942-51F74D8D5C53}">
      <dsp:nvSpPr>
        <dsp:cNvPr id="0" name=""/>
        <dsp:cNvSpPr/>
      </dsp:nvSpPr>
      <dsp:spPr>
        <a:xfrm>
          <a:off x="2091" y="1260242"/>
          <a:ext cx="2431499" cy="200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определение индивидуальных особенностей и раскрытие потенциала участников движения</a:t>
          </a:r>
          <a:endParaRPr lang="ru-RU" sz="1300" kern="1200" dirty="0"/>
        </a:p>
      </dsp:txBody>
      <dsp:txXfrm>
        <a:off x="48243" y="1306394"/>
        <a:ext cx="2339195" cy="1483429"/>
      </dsp:txXfrm>
    </dsp:sp>
    <dsp:sp modelId="{AAFE44FC-9190-40E1-AD56-B5849092FDAB}">
      <dsp:nvSpPr>
        <dsp:cNvPr id="0" name=""/>
        <dsp:cNvSpPr/>
      </dsp:nvSpPr>
      <dsp:spPr>
        <a:xfrm>
          <a:off x="1368431" y="1737528"/>
          <a:ext cx="2682019" cy="2682019"/>
        </a:xfrm>
        <a:prstGeom prst="leftCircularArrow">
          <a:avLst>
            <a:gd name="adj1" fmla="val 3156"/>
            <a:gd name="adj2" fmla="val 388443"/>
            <a:gd name="adj3" fmla="val 2163954"/>
            <a:gd name="adj4" fmla="val 9024489"/>
            <a:gd name="adj5" fmla="val 368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85AE-6F9C-47F2-BEDA-06F3B0D16748}">
      <dsp:nvSpPr>
        <dsp:cNvPr id="0" name=""/>
        <dsp:cNvSpPr/>
      </dsp:nvSpPr>
      <dsp:spPr>
        <a:xfrm>
          <a:off x="542424" y="2835975"/>
          <a:ext cx="2161333" cy="859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Личностный</a:t>
          </a:r>
          <a:endParaRPr lang="ru-RU" sz="1900" kern="1200" dirty="0"/>
        </a:p>
      </dsp:txBody>
      <dsp:txXfrm>
        <a:off x="567598" y="2861149"/>
        <a:ext cx="2110985" cy="809142"/>
      </dsp:txXfrm>
    </dsp:sp>
    <dsp:sp modelId="{DF6C0A6D-5441-4A59-9EB1-68990A632D9E}">
      <dsp:nvSpPr>
        <dsp:cNvPr id="0" name=""/>
        <dsp:cNvSpPr/>
      </dsp:nvSpPr>
      <dsp:spPr>
        <a:xfrm>
          <a:off x="3106866" y="1260242"/>
          <a:ext cx="2431499" cy="200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освоение техник межличностного взаимодействия, развитие навыков публичного выступления, навыков эффективной работы в команде</a:t>
          </a:r>
          <a:endParaRPr lang="ru-RU" sz="1300" kern="1200" dirty="0"/>
        </a:p>
      </dsp:txBody>
      <dsp:txXfrm>
        <a:off x="3153018" y="1736139"/>
        <a:ext cx="2339195" cy="1483429"/>
      </dsp:txXfrm>
    </dsp:sp>
    <dsp:sp modelId="{7F1E17CB-9D92-48AF-AFE8-964C55B0F6C1}">
      <dsp:nvSpPr>
        <dsp:cNvPr id="0" name=""/>
        <dsp:cNvSpPr/>
      </dsp:nvSpPr>
      <dsp:spPr>
        <a:xfrm>
          <a:off x="4452944" y="27781"/>
          <a:ext cx="2992711" cy="2992711"/>
        </a:xfrm>
        <a:prstGeom prst="circularArrow">
          <a:avLst>
            <a:gd name="adj1" fmla="val 2829"/>
            <a:gd name="adj2" fmla="val 345445"/>
            <a:gd name="adj3" fmla="val 19479044"/>
            <a:gd name="adj4" fmla="val 12575511"/>
            <a:gd name="adj5" fmla="val 33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BAA7-441D-4CCA-AB53-09C167E2ADF4}">
      <dsp:nvSpPr>
        <dsp:cNvPr id="0" name=""/>
        <dsp:cNvSpPr/>
      </dsp:nvSpPr>
      <dsp:spPr>
        <a:xfrm>
          <a:off x="3647200" y="830496"/>
          <a:ext cx="2161333" cy="85949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Коммуникативный</a:t>
          </a:r>
          <a:endParaRPr lang="ru-RU" sz="1900" kern="1200" dirty="0"/>
        </a:p>
      </dsp:txBody>
      <dsp:txXfrm>
        <a:off x="3672374" y="855670"/>
        <a:ext cx="2110985" cy="809142"/>
      </dsp:txXfrm>
    </dsp:sp>
    <dsp:sp modelId="{C6D2DA52-28A5-422B-BB29-BB736C863C47}">
      <dsp:nvSpPr>
        <dsp:cNvPr id="0" name=""/>
        <dsp:cNvSpPr/>
      </dsp:nvSpPr>
      <dsp:spPr>
        <a:xfrm>
          <a:off x="6211641" y="1260242"/>
          <a:ext cx="2431499" cy="200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методам развития собственной компетенции для работы в национальных заочных школах и ежегодных сезонных школах для мотивированных школьников</a:t>
          </a:r>
          <a:endParaRPr lang="ru-RU" sz="1300" kern="1200" dirty="0"/>
        </a:p>
      </dsp:txBody>
      <dsp:txXfrm>
        <a:off x="6257793" y="1306394"/>
        <a:ext cx="2339195" cy="1483429"/>
      </dsp:txXfrm>
    </dsp:sp>
    <dsp:sp modelId="{0E30860B-C512-4620-9493-6CBBAB467AA3}">
      <dsp:nvSpPr>
        <dsp:cNvPr id="0" name=""/>
        <dsp:cNvSpPr/>
      </dsp:nvSpPr>
      <dsp:spPr>
        <a:xfrm>
          <a:off x="6751975" y="2835975"/>
          <a:ext cx="2161333" cy="85949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Компетентностный</a:t>
          </a:r>
          <a:endParaRPr lang="ru-RU" sz="1900" kern="1200" dirty="0"/>
        </a:p>
      </dsp:txBody>
      <dsp:txXfrm>
        <a:off x="6777149" y="2861149"/>
        <a:ext cx="2110985" cy="809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179378" y="-1749006"/>
          <a:ext cx="1766186" cy="5705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к</a:t>
          </a:r>
          <a:r>
            <a:rPr lang="ru-RU" sz="1800" kern="1200" dirty="0" smtClean="0"/>
            <a:t>аждая психолого-педагогическая технология должна опираться на определенную научную концепцию, включающую философское, психологическое, социально-педагогическое обоснование достижения целей (профилактических; развивающих, </a:t>
          </a:r>
          <a:r>
            <a:rPr lang="ru-RU" sz="1800" kern="1200" dirty="0" err="1" smtClean="0"/>
            <a:t>психокоррекционных</a:t>
          </a:r>
          <a:r>
            <a:rPr lang="ru-RU" sz="1800" kern="1200" dirty="0" smtClean="0"/>
            <a:t> и т.п.)</a:t>
          </a:r>
          <a:endParaRPr lang="ru-RU" sz="1800" kern="1200" dirty="0"/>
        </a:p>
      </dsp:txBody>
      <dsp:txXfrm rot="-5400000">
        <a:off x="3209543" y="307047"/>
        <a:ext cx="5619638" cy="1593750"/>
      </dsp:txXfrm>
    </dsp:sp>
    <dsp:sp modelId="{18B067A9-820F-4C82-8112-C32018514C1C}">
      <dsp:nvSpPr>
        <dsp:cNvPr id="0" name=""/>
        <dsp:cNvSpPr/>
      </dsp:nvSpPr>
      <dsp:spPr>
        <a:xfrm>
          <a:off x="0" y="55"/>
          <a:ext cx="3209544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Концептуальность</a:t>
          </a:r>
          <a:endParaRPr lang="ru-RU" sz="2700" kern="1200" dirty="0"/>
        </a:p>
      </dsp:txBody>
      <dsp:txXfrm>
        <a:off x="107773" y="107828"/>
        <a:ext cx="2993998" cy="1992186"/>
      </dsp:txXfrm>
    </dsp:sp>
    <dsp:sp modelId="{FAF38F48-8566-4A05-8512-ECAB83395DF3}">
      <dsp:nvSpPr>
        <dsp:cNvPr id="0" name=""/>
        <dsp:cNvSpPr/>
      </dsp:nvSpPr>
      <dsp:spPr>
        <a:xfrm rot="5400000">
          <a:off x="5179378" y="569113"/>
          <a:ext cx="1766186" cy="5705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п</a:t>
          </a:r>
          <a:r>
            <a:rPr lang="ru-RU" sz="1800" kern="1200" dirty="0" smtClean="0"/>
            <a:t>сихолого-педагогическая технология должна обладать всеми признаками системы: логикой процесса, взаимосвязью всех его частей, целостностью</a:t>
          </a:r>
          <a:endParaRPr lang="ru-RU" sz="1800" kern="1200" dirty="0"/>
        </a:p>
      </dsp:txBody>
      <dsp:txXfrm rot="-5400000">
        <a:off x="3209543" y="2625166"/>
        <a:ext cx="5619638" cy="1593750"/>
      </dsp:txXfrm>
    </dsp:sp>
    <dsp:sp modelId="{0423A969-70BF-450A-8641-67CA65529CBD}">
      <dsp:nvSpPr>
        <dsp:cNvPr id="0" name=""/>
        <dsp:cNvSpPr/>
      </dsp:nvSpPr>
      <dsp:spPr>
        <a:xfrm>
          <a:off x="0" y="2318174"/>
          <a:ext cx="3209544" cy="220773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Системность</a:t>
          </a:r>
          <a:endParaRPr lang="ru-RU" sz="2700" kern="1200" dirty="0"/>
        </a:p>
      </dsp:txBody>
      <dsp:txXfrm>
        <a:off x="107773" y="2425947"/>
        <a:ext cx="2993998" cy="1992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362489" y="-2601492"/>
          <a:ext cx="1104099" cy="658884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предполагает закономерную и необходимую зависимость психических явлений от факторов, порождающих эти явления. Детерминизм может быть причинным, целевым, системным и статистическим</a:t>
          </a:r>
          <a:endParaRPr lang="ru-RU" sz="1600" kern="1200" dirty="0"/>
        </a:p>
      </dsp:txBody>
      <dsp:txXfrm rot="-5400000">
        <a:off x="2620115" y="194780"/>
        <a:ext cx="6534950" cy="996303"/>
      </dsp:txXfrm>
    </dsp:sp>
    <dsp:sp modelId="{18B067A9-820F-4C82-8112-C32018514C1C}">
      <dsp:nvSpPr>
        <dsp:cNvPr id="0" name=""/>
        <dsp:cNvSpPr/>
      </dsp:nvSpPr>
      <dsp:spPr>
        <a:xfrm>
          <a:off x="1263" y="2869"/>
          <a:ext cx="2618851" cy="1380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Детерминизм</a:t>
          </a:r>
          <a:endParaRPr lang="ru-RU" sz="2000" kern="1200" dirty="0"/>
        </a:p>
      </dsp:txBody>
      <dsp:txXfrm>
        <a:off x="68635" y="70241"/>
        <a:ext cx="2484107" cy="1245380"/>
      </dsp:txXfrm>
    </dsp:sp>
    <dsp:sp modelId="{FAF38F48-8566-4A05-8512-ECAB83395DF3}">
      <dsp:nvSpPr>
        <dsp:cNvPr id="0" name=""/>
        <dsp:cNvSpPr/>
      </dsp:nvSpPr>
      <dsp:spPr>
        <a:xfrm rot="5400000">
          <a:off x="5362489" y="-1152361"/>
          <a:ext cx="1104099" cy="6588848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</a:t>
          </a:r>
          <a:r>
            <a:rPr lang="ru-RU" sz="1600" kern="1200" dirty="0" err="1" smtClean="0"/>
            <a:t>сихолого</a:t>
          </a:r>
          <a:r>
            <a:rPr lang="ru-RU" sz="1600" kern="1200" dirty="0" smtClean="0"/>
            <a:t> - педагогическая технология предполагает возможность диагностического целеполагания, планирования, проектирования процесса (психопрофилактического, коррекционно-развивающего и т.п.), поэтапной диагностики, варьирования средствами и методами с целью коррекции результатов</a:t>
          </a:r>
          <a:endParaRPr lang="ru-RU" sz="1600" kern="1200" dirty="0"/>
        </a:p>
      </dsp:txBody>
      <dsp:txXfrm rot="-5400000">
        <a:off x="2620115" y="1643911"/>
        <a:ext cx="6534950" cy="996303"/>
      </dsp:txXfrm>
    </dsp:sp>
    <dsp:sp modelId="{0423A969-70BF-450A-8641-67CA65529CBD}">
      <dsp:nvSpPr>
        <dsp:cNvPr id="0" name=""/>
        <dsp:cNvSpPr/>
      </dsp:nvSpPr>
      <dsp:spPr>
        <a:xfrm>
          <a:off x="1263" y="1452000"/>
          <a:ext cx="2618851" cy="138012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Управляемость</a:t>
          </a:r>
          <a:endParaRPr lang="ru-RU" sz="2000" b="0" kern="1200" dirty="0"/>
        </a:p>
      </dsp:txBody>
      <dsp:txXfrm>
        <a:off x="68635" y="1519372"/>
        <a:ext cx="2484107" cy="1245380"/>
      </dsp:txXfrm>
    </dsp:sp>
    <dsp:sp modelId="{1FEB225D-A152-46FB-A545-87F7E99A192D}">
      <dsp:nvSpPr>
        <dsp:cNvPr id="0" name=""/>
        <dsp:cNvSpPr/>
      </dsp:nvSpPr>
      <dsp:spPr>
        <a:xfrm rot="5400000">
          <a:off x="5362489" y="296769"/>
          <a:ext cx="1104099" cy="6588848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</a:t>
          </a:r>
          <a:r>
            <a:rPr lang="ru-RU" sz="1600" kern="1200" dirty="0" smtClean="0"/>
            <a:t>овременные психолого-педагогические технологии существуют в конкурентных условиях и должны быть эффективными по результатам и оптимальными по затратам</a:t>
          </a:r>
          <a:endParaRPr lang="ru-RU" sz="1600" b="0" kern="1200" dirty="0"/>
        </a:p>
      </dsp:txBody>
      <dsp:txXfrm rot="-5400000">
        <a:off x="2620115" y="3093041"/>
        <a:ext cx="6534950" cy="996303"/>
      </dsp:txXfrm>
    </dsp:sp>
    <dsp:sp modelId="{8037D141-0962-4AB2-AF92-B543011C1C9F}">
      <dsp:nvSpPr>
        <dsp:cNvPr id="0" name=""/>
        <dsp:cNvSpPr/>
      </dsp:nvSpPr>
      <dsp:spPr>
        <a:xfrm>
          <a:off x="1263" y="2901131"/>
          <a:ext cx="2618851" cy="138012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Эффективность</a:t>
          </a:r>
          <a:endParaRPr lang="ru-RU" sz="2000" b="0" kern="1200" dirty="0"/>
        </a:p>
      </dsp:txBody>
      <dsp:txXfrm>
        <a:off x="68635" y="2968503"/>
        <a:ext cx="2484107" cy="1245380"/>
      </dsp:txXfrm>
    </dsp:sp>
    <dsp:sp modelId="{04A54C57-CC05-43F8-9284-1C1669D637F3}">
      <dsp:nvSpPr>
        <dsp:cNvPr id="0" name=""/>
        <dsp:cNvSpPr/>
      </dsp:nvSpPr>
      <dsp:spPr>
        <a:xfrm rot="5400000">
          <a:off x="5362489" y="1745899"/>
          <a:ext cx="1104099" cy="6588848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подразумевает возможность применения (повторения, воспроизведения) психолого-педагогической технологии в других однотипных образовательных учреждениях, другими субъектами</a:t>
          </a:r>
          <a:endParaRPr lang="ru-RU" sz="1600" b="0" kern="1200" dirty="0"/>
        </a:p>
      </dsp:txBody>
      <dsp:txXfrm rot="-5400000">
        <a:off x="2620115" y="4542171"/>
        <a:ext cx="6534950" cy="996303"/>
      </dsp:txXfrm>
    </dsp:sp>
    <dsp:sp modelId="{D97BC639-8F50-4A71-9D86-7FF71591FE3A}">
      <dsp:nvSpPr>
        <dsp:cNvPr id="0" name=""/>
        <dsp:cNvSpPr/>
      </dsp:nvSpPr>
      <dsp:spPr>
        <a:xfrm>
          <a:off x="1263" y="4350261"/>
          <a:ext cx="2618851" cy="1380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Воспроизводимость</a:t>
          </a:r>
          <a:endParaRPr lang="ru-RU" sz="2000" b="0" kern="1200" dirty="0"/>
        </a:p>
      </dsp:txBody>
      <dsp:txXfrm>
        <a:off x="68635" y="4417633"/>
        <a:ext cx="2484107" cy="1245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6556" y="2348880"/>
            <a:ext cx="7992888" cy="2341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ПСИХОЛОГО-ПЕДАГОГИЧЕСКИЕ ОСНОВЫ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522920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Красильниковой С. А., ведущего специалиста центра карьеры ФГАОУ ВО «Сибирский федеральный университет».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Курашовой</a:t>
            </a:r>
            <a:r>
              <a:rPr lang="ru-RU" dirty="0"/>
              <a:t> В. Ю., ведущего специалиста центра карьеры ФГАОУ ВО «Сибирский федеральный университет».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Требования к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043044"/>
              </p:ext>
            </p:extLst>
          </p:nvPr>
        </p:nvGraphicFramePr>
        <p:xfrm>
          <a:off x="597403" y="1210916"/>
          <a:ext cx="928223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26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Результаты использования психолого-педагогических технологий в обучении волонтёров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90515"/>
              </p:ext>
            </p:extLst>
          </p:nvPr>
        </p:nvGraphicFramePr>
        <p:xfrm>
          <a:off x="495300" y="1124744"/>
          <a:ext cx="9410700" cy="557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9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Определение психолого-педагогической технологии и её цели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13132"/>
              </p:ext>
            </p:extLst>
          </p:nvPr>
        </p:nvGraphicFramePr>
        <p:xfrm>
          <a:off x="273854" y="1988840"/>
          <a:ext cx="94316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63715" y="908720"/>
            <a:ext cx="9521908" cy="1021556"/>
          </a:xfrm>
          <a:prstGeom prst="round2Diag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Психолого-педагогическая технология понимается как определенная система содержания, средств, и методов обучения и воспитания; система содержания, форм и методов работы психолога, направленных на решение психологических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38540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Задачи психолого-педагогической технологии в обучении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56922"/>
              </p:ext>
            </p:extLst>
          </p:nvPr>
        </p:nvGraphicFramePr>
        <p:xfrm>
          <a:off x="495300" y="980728"/>
          <a:ext cx="928223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00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Уровни диагностики и коррекции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5817461"/>
              </p:ext>
            </p:extLst>
          </p:nvPr>
        </p:nvGraphicFramePr>
        <p:xfrm>
          <a:off x="1651000" y="1227666"/>
          <a:ext cx="7190432" cy="50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2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Уровни диагностики и коррекции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6589677"/>
              </p:ext>
            </p:extLst>
          </p:nvPr>
        </p:nvGraphicFramePr>
        <p:xfrm>
          <a:off x="1651000" y="1227666"/>
          <a:ext cx="7190432" cy="50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2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Подходы к психолого-педагогическому обучению волонтёров из числа студентов организаций высшего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55004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3622" y="908720"/>
            <a:ext cx="9423913" cy="715089"/>
          </a:xfrm>
          <a:prstGeom prst="round2Diag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/>
              <a:t>Психолого-педагогические основы обучения строятся опираясь на уровневый подход, где каждый уровень представляет собой развитие ключевых компетенций добровольца</a:t>
            </a:r>
          </a:p>
        </p:txBody>
      </p:sp>
    </p:spTree>
    <p:extLst>
      <p:ext uri="{BB962C8B-B14F-4D97-AF65-F5344CB8AC3E}">
        <p14:creationId xmlns:p14="http://schemas.microsoft.com/office/powerpoint/2010/main" val="295681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Методологические принципы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64168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3622" y="908720"/>
            <a:ext cx="9423913" cy="715089"/>
          </a:xfrm>
          <a:prstGeom prst="round2Diag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/>
              <a:t>Психолого-педагогическая технология должна удовлетворять основным методологическим принципам (критериям технологичности)</a:t>
            </a:r>
          </a:p>
        </p:txBody>
      </p:sp>
    </p:spTree>
    <p:extLst>
      <p:ext uri="{BB962C8B-B14F-4D97-AF65-F5344CB8AC3E}">
        <p14:creationId xmlns:p14="http://schemas.microsoft.com/office/powerpoint/2010/main" val="166682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Методологические принципы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024077"/>
              </p:ext>
            </p:extLst>
          </p:nvPr>
        </p:nvGraphicFramePr>
        <p:xfrm>
          <a:off x="344488" y="980200"/>
          <a:ext cx="921022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4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Методологические принципы психолого-педагогической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1839400"/>
              </p:ext>
            </p:extLst>
          </p:nvPr>
        </p:nvGraphicFramePr>
        <p:xfrm>
          <a:off x="818541" y="1052736"/>
          <a:ext cx="8814979" cy="56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2403</TotalTime>
  <Words>734</Words>
  <Application>Microsoft Office PowerPoint</Application>
  <PresentationFormat>Лист A4 (210x297 мм)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Определение психолого-педагогической технологии и её цели </vt:lpstr>
      <vt:lpstr>Задачи психолого-педагогической технологии в обучении</vt:lpstr>
      <vt:lpstr>Уровни диагностики и коррекции психолого-педагогической технологии</vt:lpstr>
      <vt:lpstr>Уровни диагностики и коррекции психолого-педагогической технологии</vt:lpstr>
      <vt:lpstr>Подходы к психолого-педагогическому обучению волонтёров из числа студентов организаций высшего образования</vt:lpstr>
      <vt:lpstr>Методологические принципы психолого-педагогической технологии</vt:lpstr>
      <vt:lpstr>Методологические принципы психолого-педагогической технологии</vt:lpstr>
      <vt:lpstr>Методологические принципы психолого-педагогической технологии</vt:lpstr>
      <vt:lpstr>Требования к психолого-педагогической технологии</vt:lpstr>
      <vt:lpstr>Результаты использования психолого-педагогических технологий в обучении волонтёров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34</cp:revision>
  <dcterms:created xsi:type="dcterms:W3CDTF">2015-07-31T19:20:11Z</dcterms:created>
  <dcterms:modified xsi:type="dcterms:W3CDTF">2017-12-14T09:59:59Z</dcterms:modified>
</cp:coreProperties>
</file>